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2.xml" ContentType="application/vnd.openxmlformats-officedocument.presentationml.notesSlide+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3.xml" ContentType="application/vnd.openxmlformats-officedocument.presentationml.notesSlide+xml"/>
  <Override PartName="/ppt/ink/ink9.xml" ContentType="application/inkml+xml"/>
  <Override PartName="/ppt/notesSlides/notesSlide4.xml" ContentType="application/vnd.openxmlformats-officedocument.presentationml.notesSlide+xml"/>
  <Override PartName="/ppt/ink/ink10.xml" ContentType="application/inkml+xml"/>
  <Override PartName="/ppt/ink/ink11.xml" ContentType="application/inkml+xml"/>
  <Override PartName="/ppt/ink/ink12.xml" ContentType="application/inkml+xml"/>
  <Override PartName="/ppt/ink/ink13.xml" ContentType="application/inkml+xml"/>
  <Override PartName="/ppt/notesSlides/notesSlide5.xml" ContentType="application/vnd.openxmlformats-officedocument.presentationml.notesSlide+xml"/>
  <Override PartName="/ppt/ink/ink14.xml" ContentType="application/inkml+xml"/>
  <Override PartName="/ppt/ink/ink15.xml" ContentType="application/inkml+xml"/>
  <Override PartName="/ppt/ink/ink16.xml" ContentType="application/inkml+xml"/>
  <Override PartName="/ppt/ink/ink17.xml" ContentType="application/inkml+xml"/>
  <Override PartName="/ppt/notesSlides/notesSlide6.xml" ContentType="application/vnd.openxmlformats-officedocument.presentationml.notesSlide+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notesSlides/notesSlide7.xml" ContentType="application/vnd.openxmlformats-officedocument.presentationml.notesSlide+xml"/>
  <Override PartName="/ppt/ink/ink23.xml" ContentType="application/inkml+xml"/>
  <Override PartName="/ppt/ink/ink24.xml" ContentType="application/inkml+xml"/>
  <Override PartName="/ppt/ink/ink25.xml" ContentType="application/inkml+xml"/>
  <Override PartName="/ppt/notesSlides/notesSlide8.xml" ContentType="application/vnd.openxmlformats-officedocument.presentationml.notesSlide+xml"/>
  <Override PartName="/ppt/ink/ink26.xml" ContentType="application/inkml+xml"/>
  <Override PartName="/ppt/ink/ink27.xml" ContentType="application/inkml+xml"/>
  <Override PartName="/ppt/ink/ink28.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notesSlides/notesSlide11.xml" ContentType="application/vnd.openxmlformats-officedocument.presentationml.notesSlide+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7" r:id="rId3"/>
    <p:sldId id="287" r:id="rId4"/>
    <p:sldId id="289" r:id="rId5"/>
    <p:sldId id="288" r:id="rId6"/>
    <p:sldId id="290" r:id="rId7"/>
    <p:sldId id="294" r:id="rId8"/>
    <p:sldId id="299" r:id="rId9"/>
    <p:sldId id="306" r:id="rId10"/>
    <p:sldId id="307" r:id="rId11"/>
    <p:sldId id="309" r:id="rId12"/>
    <p:sldId id="305" r:id="rId13"/>
    <p:sldId id="295" r:id="rId14"/>
    <p:sldId id="296" r:id="rId15"/>
    <p:sldId id="297" r:id="rId16"/>
    <p:sldId id="301" r:id="rId17"/>
    <p:sldId id="298" r:id="rId18"/>
    <p:sldId id="302" r:id="rId19"/>
    <p:sldId id="291" r:id="rId20"/>
    <p:sldId id="300" r:id="rId21"/>
    <p:sldId id="303" r:id="rId22"/>
    <p:sldId id="30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016"/>
    <p:restoredTop sz="71429"/>
  </p:normalViewPr>
  <p:slideViewPr>
    <p:cSldViewPr snapToGrid="0" snapToObjects="1">
      <p:cViewPr varScale="1">
        <p:scale>
          <a:sx n="75" d="100"/>
          <a:sy n="75" d="100"/>
        </p:scale>
        <p:origin x="20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2.700"/>
    </inkml:context>
    <inkml:brush xml:id="br0">
      <inkml:brushProperty name="width" value="0.05" units="cm"/>
      <inkml:brushProperty name="height" value="0.05" units="cm"/>
    </inkml:brush>
  </inkml:definitions>
  <inkml:trace contextRef="#ctx0" brushRef="#br0">1213 1632 24575,'0'7'0,"9"0"0,-4 0 0,12-3 0,11-1 0,-4-7 0,15-1 0,23-24 0,-26 15 0,10-18 0,-1-2 0,-16 14 0,22-36 0,-40 41 0,14-45 0,-14 30 0,2-22 0,-1-4 0,-6 5 0,2-37 0,-8 35 0,-8-35 0,-6 26 0,-1 8 0,-5-3 0,-11 1 0,-1 3 0,-11-24 0,8 22 0,1 6 0,3 12 0,-23-24 0,11 17 0,-2 0 0,-27-22 0,24 24 0,1 4 0,-10 2 0,3 9 0,-1 6 0,-1 0 0,-1-2 0,9 8 0,-1 2 0,-13 1 0,-8 10-6784,-12-5 6784,-17 7 0,40 5 0,-17 3 0,0 15 0,28-5 0,-19 17 0,38 1 6784,0 0-6784,10 14 0,9 4 0,0-10 0,9 18 0,-3-38 0,4 8 0,3-22 0,-2 0 0,2-3 0,0 0 0,-2 0 0,2 0 0,-3 3 0,0-3 0,3 3 0,-3-3 0,3 0 0,-3 0 0,0 0 0,4 3 0,-4-3 0,3 3 0,-3-6 0,0-1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2.700"/>
    </inkml:context>
    <inkml:brush xml:id="br0">
      <inkml:brushProperty name="width" value="0.05" units="cm"/>
      <inkml:brushProperty name="height" value="0.05" units="cm"/>
    </inkml:brush>
  </inkml:definitions>
  <inkml:trace contextRef="#ctx0" brushRef="#br0">1213 1632 24575,'0'7'0,"9"0"0,-4 0 0,12-3 0,11-1 0,-4-7 0,15-1 0,23-24 0,-26 15 0,10-18 0,-1-2 0,-16 14 0,22-36 0,-40 41 0,14-45 0,-14 30 0,2-22 0,-1-4 0,-6 5 0,2-37 0,-8 35 0,-8-35 0,-6 26 0,-1 8 0,-5-3 0,-11 1 0,-1 3 0,-11-24 0,8 22 0,1 6 0,3 12 0,-23-24 0,11 17 0,-2 0 0,-27-22 0,24 24 0,1 4 0,-10 2 0,3 9 0,-1 6 0,-1 0 0,-1-2 0,9 8 0,-1 2 0,-13 1 0,-8 10-6784,-12-5 6784,-17 7 0,40 5 0,-17 3 0,0 15 0,28-5 0,-19 17 0,38 1 6784,0 0-6784,10 14 0,9 4 0,0-10 0,9 18 0,-3-38 0,4 8 0,3-22 0,-2 0 0,2-3 0,0 0 0,-2 0 0,2 0 0,-3 3 0,0-3 0,3 3 0,-3-3 0,3 0 0,-3 0 0,0 0 0,4 3 0,-4-3 0,3 3 0,-3-6 0,0-1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4.467"/>
    </inkml:context>
    <inkml:brush xml:id="br0">
      <inkml:brushProperty name="width" value="0.05" units="cm"/>
      <inkml:brushProperty name="height" value="0.05" units="cm"/>
    </inkml:brush>
  </inkml:definitions>
  <inkml:trace contextRef="#ctx0" brushRef="#br0">0 9 24575,'0'7'0,"0"2"0,3 2 0,19 25 0,-7-17 0,10 14 0,10 2 0,-18-19 0,40 35 0,-37-34 0,15 9 0,-21-13 0,-3-5 0,-1 1 0,-3-5 0,-4-4 0,3-7 0,-2-3 0,3-4 0,9-17 0,-4 13 0,13-31 0,-10 31 0,2-14 0,-7 22 0,-7 0 0,4 3 0,-7 0 0,3 0 0,-3 0 0,0 0 0,0 0 0,0 1 0,0-1 0,0 0 0,0 0 0,-3 3 0,3-2 0,-7 5 0,4-5 0,-4 5 0,0-5 0,0 5 0,-3-2 0,-7 3 0,-16 0 0,12 0 0,-27 0 0,36 0 0,-24 0 0,17 0 0,1 0 0,2 0 0,6 0 0,-1-3 0,1 3 0,0-3 0,3 3 0,0 0 0,3 0 0,1 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2"/>
    </inkml:context>
    <inkml:brush xml:id="br0">
      <inkml:brushProperty name="width" value="0.05" units="cm"/>
      <inkml:brushProperty name="height" value="0.05" units="cm"/>
    </inkml:brush>
  </inkml:definitions>
  <inkml:trace contextRef="#ctx0" brushRef="#br0">1213 1632 24575,'0'7'0,"9"0"0,-4 0 0,12-3 0,11-1 0,-4-7 0,15-1 0,23-24 0,-26 15 0,10-18 0,-1-2 0,-16 14 0,22-36 0,-40 41 0,14-45 0,-14 30 0,2-22 0,-1-4 0,-6 5 0,2-37 0,-8 35 0,-8-35 0,-6 26 0,-1 8 0,-5-3 0,-11 1 0,-1 3 0,-11-24 0,8 22 0,1 6 0,3 12 0,-23-24 0,11 17 0,-2 0 0,-27-22 0,24 24 0,1 4 0,-10 2 0,3 9 0,-1 6 0,-1 0 0,-1-2 0,9 8 0,-1 2 0,-13 1 0,-8 10-6784,-12-5 6784,-17 7 0,40 5 0,-17 3 0,0 15 0,28-5 0,-19 17 0,38 1 6784,0 0-6784,10 14 0,9 4 0,0-10 0,9 18 0,-3-38 0,4 8 0,3-22 0,-2 0 0,2-3 0,0 0 0,-2 0 0,2 0 0,-3 3 0,0-3 0,3 3 0,-3-3 0,3 0 0,-3 0 0,0 0 0,4 3 0,-4-3 0,3 3 0,-3-6 0,0-1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3"/>
    </inkml:context>
    <inkml:brush xml:id="br0">
      <inkml:brushProperty name="width" value="0.05" units="cm"/>
      <inkml:brushProperty name="height" value="0.05" units="cm"/>
    </inkml:brush>
  </inkml:definitions>
  <inkml:trace contextRef="#ctx0" brushRef="#br0">0 9 24575,'0'7'0,"0"2"0,3 2 0,19 25 0,-7-17 0,10 14 0,10 2 0,-18-19 0,40 35 0,-37-34 0,15 9 0,-21-13 0,-3-5 0,-1 1 0,-3-5 0,-4-4 0,3-7 0,-2-3 0,3-4 0,9-17 0,-4 13 0,13-31 0,-10 31 0,2-14 0,-7 22 0,-7 0 0,4 3 0,-7 0 0,3 0 0,-3 0 0,0 0 0,0 0 0,0 1 0,0-1 0,0 0 0,0 0 0,-3 3 0,3-2 0,-7 5 0,4-5 0,-4 5 0,0-5 0,0 5 0,-3-2 0,-7 3 0,-16 0 0,12 0 0,-27 0 0,36 0 0,-24 0 0,17 0 0,1 0 0,2 0 0,6 0 0,-1-3 0,1 3 0,0-3 0,3 3 0,0 0 0,3 0 0,1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2.700"/>
    </inkml:context>
    <inkml:brush xml:id="br0">
      <inkml:brushProperty name="width" value="0.05" units="cm"/>
      <inkml:brushProperty name="height" value="0.05" units="cm"/>
    </inkml:brush>
  </inkml:definitions>
  <inkml:trace contextRef="#ctx0" brushRef="#br0">1213 1632 24575,'0'7'0,"9"0"0,-4 0 0,12-3 0,11-1 0,-4-7 0,15-1 0,23-24 0,-26 15 0,10-18 0,-1-2 0,-16 14 0,22-36 0,-40 41 0,14-45 0,-14 30 0,2-22 0,-1-4 0,-6 5 0,2-37 0,-8 35 0,-8-35 0,-6 26 0,-1 8 0,-5-3 0,-11 1 0,-1 3 0,-11-24 0,8 22 0,1 6 0,3 12 0,-23-24 0,11 17 0,-2 0 0,-27-22 0,24 24 0,1 4 0,-10 2 0,3 9 0,-1 6 0,-1 0 0,-1-2 0,9 8 0,-1 2 0,-13 1 0,-8 10-6784,-12-5 6784,-17 7 0,40 5 0,-17 3 0,0 15 0,28-5 0,-19 17 0,38 1 6784,0 0-6784,10 14 0,9 4 0,0-10 0,9 18 0,-3-38 0,4 8 0,3-22 0,-2 0 0,2-3 0,0 0 0,-2 0 0,2 0 0,-3 3 0,0-3 0,3 3 0,-3-3 0,3 0 0,-3 0 0,0 0 0,4 3 0,-4-3 0,3 3 0,-3-6 0,0-1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4.467"/>
    </inkml:context>
    <inkml:brush xml:id="br0">
      <inkml:brushProperty name="width" value="0.05" units="cm"/>
      <inkml:brushProperty name="height" value="0.05" units="cm"/>
    </inkml:brush>
  </inkml:definitions>
  <inkml:trace contextRef="#ctx0" brushRef="#br0">0 9 24575,'0'7'0,"0"2"0,3 2 0,19 25 0,-7-17 0,10 14 0,10 2 0,-18-19 0,40 35 0,-37-34 0,15 9 0,-21-13 0,-3-5 0,-1 1 0,-3-5 0,-4-4 0,3-7 0,-2-3 0,3-4 0,9-17 0,-4 13 0,13-31 0,-10 31 0,2-14 0,-7 22 0,-7 0 0,4 3 0,-7 0 0,3 0 0,-3 0 0,0 0 0,0 0 0,0 1 0,0-1 0,0 0 0,0 0 0,-3 3 0,3-2 0,-7 5 0,4-5 0,-4 5 0,0-5 0,0 5 0,-3-2 0,-7 3 0,-16 0 0,12 0 0,-27 0 0,36 0 0,-24 0 0,17 0 0,1 0 0,2 0 0,6 0 0,-1-3 0,1 3 0,0-3 0,3 3 0,0 0 0,3 0 0,1 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2"/>
    </inkml:context>
    <inkml:brush xml:id="br0">
      <inkml:brushProperty name="width" value="0.05" units="cm"/>
      <inkml:brushProperty name="height" value="0.05" units="cm"/>
    </inkml:brush>
  </inkml:definitions>
  <inkml:trace contextRef="#ctx0" brushRef="#br0">1625 2360 24575,'0'10'0,"12"0"0,-5 0 0,15-4 0,15-2 0,-4-10 0,19-1 0,31-34 0,-35 21 0,14-27 0,-2-2 0,-21 20 0,30-52 0,-54 59 0,17-65 0,-17 44 0,3-33 0,-2-4 0,-8 7 0,3-55 0,-11 51 0,-11-50 0,-8 38 0,-1 10 0,-7-4 0,-14 3 0,-2 4 0,-15-37 0,12 34 0,0 8 0,4 18 0,-30-35 0,15 24 0,-4 0 0,-36-30 0,34 33 0,0 5 0,-14 4 0,5 14 0,-2 7 0,-1 1 0,-1-3 0,12 11 0,-2 3 0,-17 2 0,-11 14-6784,-16-8 6784,-23 11 0,54 8 0,-23 3 0,0 22 0,39-7 0,-28 25 0,53 2 6784,0-2-6784,11 22 0,14 4 0,0-12 0,12 24 0,-5-54 0,6 10 0,4-29 0,-3-2 0,3-4 0,0 0 0,-3 0 0,4 0 0,-5 4 0,0-3 0,4 4 0,-3-5 0,3 0 0,-4 0 0,0 0 0,4 4 0,-3-3 0,3 3 0,-4-8 0,0-2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3"/>
    </inkml:context>
    <inkml:brush xml:id="br0">
      <inkml:brushProperty name="width" value="0.05" units="cm"/>
      <inkml:brushProperty name="height" value="0.05" units="cm"/>
    </inkml:brush>
  </inkml:definitions>
  <inkml:trace contextRef="#ctx0" brushRef="#br0">0 13 24575,'0'10'0,"0"4"0,5 1 0,24 37 0,-10-24 0,16 19 0,11 4 0,-24-28 0,55 50 0,-51-47 0,22 11 0,-29-18 0,-5-8 0,-1 3 0,-4-8 0,-4-6 0,4-10 0,-4-6 0,4-4 0,12-25 0,-5 19 0,18-45 0,-14 45 0,2-19 0,-8 29 0,-9 2 0,3 4 0,-7 0 0,3 0 0,-4 0 0,0 0 0,0 0 0,0 0 0,0 0 0,0 0 0,0 0 0,-4 5 0,3-4 0,-7 8 0,3-8 0,-5 8 0,1-8 0,0 8 0,-4-3 0,-10 4 0,-21 0 0,16 0 0,-37 0 0,49 0 0,-33 0 0,25 0 0,-1 0 0,4 0 0,8 0 0,-2-5 0,1 4 0,1-3 0,3 4 0,1 0 0,4 0 0,1 0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2.700"/>
    </inkml:context>
    <inkml:brush xml:id="br0">
      <inkml:brushProperty name="width" value="0.05" units="cm"/>
      <inkml:brushProperty name="height" value="0.05" units="cm"/>
    </inkml:brush>
  </inkml:definitions>
  <inkml:trace contextRef="#ctx0" brushRef="#br0">1213 1632 24575,'0'7'0,"9"0"0,-4 0 0,12-3 0,11-1 0,-4-7 0,15-1 0,23-24 0,-26 15 0,10-18 0,-1-2 0,-16 14 0,22-36 0,-40 41 0,14-45 0,-14 30 0,2-22 0,-1-4 0,-6 5 0,2-37 0,-8 35 0,-8-35 0,-6 26 0,-1 8 0,-5-3 0,-11 1 0,-1 3 0,-11-24 0,8 22 0,1 6 0,3 12 0,-23-24 0,11 17 0,-2 0 0,-27-22 0,24 24 0,1 4 0,-10 2 0,3 9 0,-1 6 0,-1 0 0,-1-2 0,9 8 0,-1 2 0,-13 1 0,-8 10-6784,-12-5 6784,-17 7 0,40 5 0,-17 3 0,0 15 0,28-5 0,-19 17 0,38 1 6784,0 0-6784,10 14 0,9 4 0,0-10 0,9 18 0,-3-38 0,4 8 0,3-22 0,-2 0 0,2-3 0,0 0 0,-2 0 0,2 0 0,-3 3 0,0-3 0,3 3 0,-3-3 0,3 0 0,-3 0 0,0 0 0,4 3 0,-4-3 0,3 3 0,-3-6 0,0-1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4.467"/>
    </inkml:context>
    <inkml:brush xml:id="br0">
      <inkml:brushProperty name="width" value="0.05" units="cm"/>
      <inkml:brushProperty name="height" value="0.05" units="cm"/>
    </inkml:brush>
  </inkml:definitions>
  <inkml:trace contextRef="#ctx0" brushRef="#br0">0 9 24575,'0'7'0,"0"2"0,3 2 0,19 25 0,-7-17 0,10 14 0,10 2 0,-18-19 0,40 35 0,-37-34 0,15 9 0,-21-13 0,-3-5 0,-1 1 0,-3-5 0,-4-4 0,3-7 0,-2-3 0,3-4 0,9-17 0,-4 13 0,13-31 0,-10 31 0,2-14 0,-7 22 0,-7 0 0,4 3 0,-7 0 0,3 0 0,-3 0 0,0 0 0,0 0 0,0 1 0,0-1 0,0 0 0,0 0 0,-3 3 0,3-2 0,-7 5 0,4-5 0,-4 5 0,0-5 0,0 5 0,-3-2 0,-7 3 0,-16 0 0,12 0 0,-27 0 0,36 0 0,-24 0 0,17 0 0,1 0 0,2 0 0,6 0 0,-1-3 0,1 3 0,0-3 0,3 3 0,0 0 0,3 0 0,1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4.467"/>
    </inkml:context>
    <inkml:brush xml:id="br0">
      <inkml:brushProperty name="width" value="0.05" units="cm"/>
      <inkml:brushProperty name="height" value="0.05" units="cm"/>
    </inkml:brush>
  </inkml:definitions>
  <inkml:trace contextRef="#ctx0" brushRef="#br0">0 9 24575,'0'7'0,"0"2"0,3 2 0,19 25 0,-7-17 0,10 14 0,10 2 0,-18-19 0,40 35 0,-37-34 0,15 9 0,-21-13 0,-3-5 0,-1 1 0,-3-5 0,-4-4 0,3-7 0,-2-3 0,3-4 0,9-17 0,-4 13 0,13-31 0,-10 31 0,2-14 0,-7 22 0,-7 0 0,4 3 0,-7 0 0,3 0 0,-3 0 0,0 0 0,0 0 0,0 1 0,0-1 0,0 0 0,0 0 0,-3 3 0,3-2 0,-7 5 0,4-5 0,-4 5 0,0-5 0,0 5 0,-3-2 0,-7 3 0,-16 0 0,12 0 0,-27 0 0,36 0 0,-24 0 0,17 0 0,1 0 0,2 0 0,6 0 0,-1-3 0,1 3 0,0-3 0,3 3 0,0 0 0,3 0 0,1 0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2"/>
    </inkml:context>
    <inkml:brush xml:id="br0">
      <inkml:brushProperty name="width" value="0.05" units="cm"/>
      <inkml:brushProperty name="height" value="0.05" units="cm"/>
    </inkml:brush>
  </inkml:definitions>
  <inkml:trace contextRef="#ctx0" brushRef="#br0">1625 2360 24575,'0'10'0,"12"0"0,-5 0 0,15-4 0,15-2 0,-4-10 0,19-1 0,31-34 0,-35 21 0,14-27 0,-2-2 0,-21 20 0,30-52 0,-54 59 0,17-65 0,-17 44 0,3-33 0,-2-4 0,-8 7 0,3-55 0,-11 51 0,-11-50 0,-8 38 0,-1 10 0,-7-4 0,-14 3 0,-2 4 0,-15-37 0,12 34 0,0 8 0,4 18 0,-30-35 0,15 24 0,-4 0 0,-36-30 0,34 33 0,0 5 0,-14 4 0,5 14 0,-2 7 0,-1 1 0,-1-3 0,12 11 0,-2 3 0,-17 2 0,-11 14-6784,-16-8 6784,-23 11 0,54 8 0,-23 3 0,0 22 0,39-7 0,-28 25 0,53 2 6784,0-2-6784,11 22 0,14 4 0,0-12 0,12 24 0,-5-54 0,6 10 0,4-29 0,-3-2 0,3-4 0,0 0 0,-3 0 0,4 0 0,-5 4 0,0-3 0,4 4 0,-3-5 0,3 0 0,-4 0 0,0 0 0,4 4 0,-3-3 0,3 3 0,-4-8 0,0-2 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3"/>
    </inkml:context>
    <inkml:brush xml:id="br0">
      <inkml:brushProperty name="width" value="0.05" units="cm"/>
      <inkml:brushProperty name="height" value="0.05" units="cm"/>
    </inkml:brush>
  </inkml:definitions>
  <inkml:trace contextRef="#ctx0" brushRef="#br0">0 13 24575,'0'10'0,"0"4"0,5 1 0,24 37 0,-10-24 0,16 19 0,11 4 0,-24-28 0,55 50 0,-51-47 0,22 11 0,-29-18 0,-5-8 0,-1 3 0,-4-8 0,-4-6 0,4-10 0,-4-6 0,4-4 0,12-25 0,-5 19 0,18-45 0,-14 45 0,2-19 0,-8 29 0,-9 2 0,3 4 0,-7 0 0,3 0 0,-4 0 0,0 0 0,0 0 0,0 0 0,0 0 0,0 0 0,0 0 0,-4 5 0,3-4 0,-7 8 0,3-8 0,-5 8 0,1-8 0,0 8 0,-4-3 0,-10 4 0,-21 0 0,16 0 0,-37 0 0,49 0 0,-33 0 0,25 0 0,-1 0 0,4 0 0,8 0 0,-2-5 0,1 4 0,1-3 0,3 4 0,1 0 0,4 0 0,1 0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17:46:02.586"/>
    </inkml:context>
    <inkml:brush xml:id="br0">
      <inkml:brushProperty name="width" value="0.05" units="cm"/>
      <inkml:brushProperty name="height" value="0.05" units="cm"/>
    </inkml:brush>
  </inkml:definitions>
  <inkml:trace contextRef="#ctx0" brushRef="#br0">1 0 24575,'0'8'0,"2"5"0,7 7 0,-1 1 0,9 14 0,-4-7 0,2 1 0,-1-7 0,-5-4 0,2-3 0,7 14 0,4-3 0,1 4 0,5 4 0,0-7 0,-6-2 0,6-4 0,3 4 0,8-1 0,18 15 0,-2-12 0,31 9 0,-40-16 0,44 10 0,-25-9-579,-17-9 1,4 2 578,2 2 0,2 1 0,6-2 0,0-1 0,-11 3 0,0 0 0,10-2 0,1-1 0,-7 0 0,0 0 0,5 0 0,-2 0-606,27 5 606,-32-6 0,2 0 0,39 13 0,2-4 0,-17-3 0,1 0 0,-20-4 0,-2-1-738,6 0 0,3 0 738,15 7 0,-6-1 0,-8-6 0,-10-1 0,2 1 0,-2-1 0,-3 0 0,29 3 0,3 5 0,2-1 0,-39-11 0,2-1 0,25 8 0,13 4 0,-4-1 0,-16-7 0,-2-1 0,1 1-756,10 3 1,2 0 0,-2 0 755,19 4 0,-6-3 0,-25-8 0,0 0 0,1 3 0,4 2 0,-3-2 0,11-2 0,3 1 0,-14 0 0,8 2 0,1 0 0,-5-2 0,3-1 0,-4-1 0,1 0 0,5 2 0,1 1 0,3-1-630,12 0 1,3 0 0,-7-1 629,-5-1 0,2 1 0,-14-2 0,8 1 0,0 0 0,-8-1 0,13 2 0,0-1 0,-12-2 0,9 0 0,0 0 0,-9-1 0,8-1 0,2 0 0,5 1 0,14 1 0,1 0 0,-14-2 0,1-2 0,0 0-584,-1 2 1,14 2-1,-1 0 1,-14-1 583,-1-1 0,-2 0 0,-8 0 0,10 0 0,-1 0 0,-8 0 0,15 4 0,-3-1 0,-13-2 0,4 0 0,1 1 0,-3-2 0,0 1 0,1 1 0,3 1 0,1 1 0,1 0 0,-1-2 0,0-1 0,8 1 0,-9 0 0,9 0 0,4 1 0,-4-1 0,-8 0 0,9 0 0,-8-1 0,5 1-466,0 0 1,7 0-1,-1-1 1,-5 1 465,8-1 0,-5 0 0,-9 1 0,-9 1 0,0 0 0,-7-4 0,8-1 0,2 0 0,-4 0 0,6 2 0,-2 1 0,5-1 0,-2-1 0,4 0 0,3-1 0,2 0 0,-9-1 0,2 1 0,2 0 0,0-1 0,-3 2 0,11 0 0,-2 1 0,0 0 0,-3-1 0,-6-2 0,-2 0 0,-1-2 0,0 2 0,-4 1 0,1 0 0,-2 0 0,-4-1 0,2 0 0,-3-1 0,3-1-304,19 1 1,5 0 0,0 0 303,0 0 0,-1 0 0,-5 0-17,-20 0 1,-5 0-1,3 0 17,15 0 0,2 0 0,-4 0 0,15 0 0,1 0 0,-5 0 0,6 0 0,-1 0 0,-11 0 0,-1 0 0,1 0 0,11 0 0,2 0 0,-8 0 0,1 0 0,-7 0 560,-4 0 1,-4 0-561,-11 0 0,-5 0 2148,29 0-2148,-16 0 0,0 0 0,20 0 0,-42 3 0,0 0 3166,34-2-3166,-40 7 3164,10-2-3164,-11 3 1770,-7 0-1770,18 6 1180,-19 0-1180,23 13 0,-14-10 0,-4 2 0,-1-1 0,-21-7 0,9 4 0,-14-5 0,-8-8 0,2 6 0,4 5 0,-8-4 0,30 38 0,-5 7 0,6 6 0,-6-6 0,-19-21 0,3 3 0,-6-7 0,4 13 0,-8-22 0,-1-1 0,2 7 0,-6-16 0,3 10 0,-4-18 0,0-6 0,-8-16 0,4 7 0,-21-37 0,10 12 0,-13-25 0,11 14 0,4-3 0,2-28 0,-4 1 0,24 36 0,2 38 0,12-9 0,-7 6 0,33-7 0,-28 8 0,45-11 0,-2 0 0,28-3-1133,-8 2 1133,-26 11 0,3 0 0,-5-2 0,0-1 0,5 2 0,0 0 0,-4-2 0,0 0 0,12 3 0,-1 1 0,26-7-906,-2 5 0,2 1 906,-42 1 0,-2-1 0,37-4 0,-3 0-410,-2-2 410,-31 3 0,0 0 0,35-2 0,-23 1 0,-1 5 0,2 1 0,16-1 0,3-1 0,-25 6 0,-37-2 1002,37 3-1002,-23 0 0,33-4 0,10 2 0,-16-2 0,10 0 0,7 1 0,-20 2 0,0 1 189,5-4 0,2 1-189,14 3 0,-1 0 0,-16-3 0,-2-1 0,5 4 0,0-1 0,-3-3 0,-5 1 148,13 3-148,-7-1 0,12-2 0,-7 0 0,-13 0 0,2-1-713,27-3 0,12-1 0,-12 1 713,-28 3 0,-4-1 0,21-8 0,0 0 0,-25 9 0,11-1 0,-2-2 0,19-3 0,15-3 0,10-1 0,8-2 0,3-1 0,1 1 0,-3 1 0,-8 0 0,-9 3-654,2 0 0,-7 2 0,-4 0 0,-1 1 0,3-1 0,7 0 0,8-2 654,-19 2 0,4 0 0,5-2 0,3 1 0,4-1 0,2-1 0,1 1 0,3-1 0,-1 0 0,1 1 0,0 0 0,-2 1 0,-2 0 0,-1 1 13,-4 1 1,2 0-1,0 0 1,1 1-1,0 0 1,0 0-1,-1 1 1,0-1-1,-2 1 1,-2 0-1,-2 1 1,-2-1 0,-3 1-1,-3 0-13,22-2 0,-7 1 0,-5 1 0,-3 0 0,1 0 0,2 0 0,4 0 0,8 0-212,-20 0 0,7 1 0,5-1 0,5 0 0,2 1 1,1-1-1,0 0 0,-1 0 0,-3 0 0,-4 1 0,-6 0 1,-7 1-1,-9 0 0,-9 1 212,25-2 0,-19 2 0,-4 1 0,6-1 0,12 0 0,9 0 0,0-1 0,-10 1 0,-19-1-228,28-9 228,-31 2 0,22-1 0,6 0 0,-43 2 0,43 3 4424,-53-1-4424,13 2 0,26-6 0,-16 1 0,17 4 0,-27-3 0,-14 9 0,14-9 0,43 3 5938,-21 0-5938,-18 1 0,0 0 0,16 5 0,-12-5 0,0 0 0,24 4 0,-7-4 0,-2 0 0,-3 5 0,22-4 493,-48 1-493,15 3 0,-33-4 0,9 5 0,-27 0 0,5 0 694,8-4-694,-6 3 0,4-3 0,-14 4 0,2 0 0,13-4 0,-10 3 0,14-6 0,-4 7 0,-1-5 0,2 2 0,-6 1 0,6-9 0,-6 7 0,8-4 0,-14 4 0,6 0 0,2-3 0,17-7 0,-9 4 0,7-3 0,-19 7 0,-2 1 0,-3 0 0,-1 0 0,1 1 0,-1-3 0,-2 4 0,0-4 0,-2 7 0,-3-4 0,3 3 0,-3-3 0,1 1 0,1-1 0,-1-1 0,-1 0 0,2 1 0,-3-1 0,3 0 0,-3 0 0,3 1 0,-1-3 0,-1 2 0,2-4 0,-1 1 0,0 1 0,-1-2 0,0 2 0,-2-2 0,2-1 0,-2-3 0,0-2 0,3-4 0,-2 0 0,2-7 0,-3 5 0,0-14 0,-4 7 0,3-9 0,-4-7 0,1 6 0,3 1 0,-3 3 0,2 17 0,2-4 0,-4-6 0,3 14 0,-1-9 0,2 18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2"/>
    </inkml:context>
    <inkml:brush xml:id="br0">
      <inkml:brushProperty name="width" value="0.05" units="cm"/>
      <inkml:brushProperty name="height" value="0.05" units="cm"/>
    </inkml:brush>
  </inkml:definitions>
  <inkml:trace contextRef="#ctx0" brushRef="#br0">1625 2360 24575,'0'10'0,"12"0"0,-5 0 0,15-4 0,15-2 0,-4-10 0,19-1 0,31-34 0,-35 21 0,14-27 0,-2-2 0,-21 20 0,30-52 0,-54 59 0,17-65 0,-17 44 0,3-33 0,-2-4 0,-8 7 0,3-55 0,-11 51 0,-11-50 0,-8 38 0,-1 10 0,-7-4 0,-14 3 0,-2 4 0,-15-37 0,12 34 0,0 8 0,4 18 0,-30-35 0,15 24 0,-4 0 0,-36-30 0,34 33 0,0 5 0,-14 4 0,5 14 0,-2 7 0,-1 1 0,-1-3 0,12 11 0,-2 3 0,-17 2 0,-11 14-6784,-16-8 6784,-23 11 0,54 8 0,-23 3 0,0 22 0,39-7 0,-28 25 0,53 2 6784,0-2-6784,11 22 0,14 4 0,0-12 0,12 24 0,-5-54 0,6 10 0,4-29 0,-3-2 0,3-4 0,0 0 0,-3 0 0,4 0 0,-5 4 0,0-3 0,4 4 0,-3-5 0,3 0 0,-4 0 0,0 0 0,4 4 0,-3-3 0,3 3 0,-4-8 0,0-2 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3"/>
    </inkml:context>
    <inkml:brush xml:id="br0">
      <inkml:brushProperty name="width" value="0.05" units="cm"/>
      <inkml:brushProperty name="height" value="0.05" units="cm"/>
    </inkml:brush>
  </inkml:definitions>
  <inkml:trace contextRef="#ctx0" brushRef="#br0">0 13 24575,'0'10'0,"0"4"0,5 1 0,24 37 0,-10-24 0,16 19 0,11 4 0,-24-28 0,55 50 0,-51-47 0,22 11 0,-29-18 0,-5-8 0,-1 3 0,-4-8 0,-4-6 0,4-10 0,-4-6 0,4-4 0,12-25 0,-5 19 0,18-45 0,-14 45 0,2-19 0,-8 29 0,-9 2 0,3 4 0,-7 0 0,3 0 0,-4 0 0,0 0 0,0 0 0,0 0 0,0 0 0,0 0 0,0 0 0,-4 5 0,3-4 0,-7 8 0,3-8 0,-5 8 0,1-8 0,0 8 0,-4-3 0,-10 4 0,-21 0 0,16 0 0,-37 0 0,49 0 0,-33 0 0,25 0 0,-1 0 0,4 0 0,8 0 0,-2-5 0,1 4 0,1-3 0,3 4 0,1 0 0,4 0 0,1 0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17:51:23.156"/>
    </inkml:context>
    <inkml:brush xml:id="br0">
      <inkml:brushProperty name="width" value="0.05" units="cm"/>
      <inkml:brushProperty name="height" value="0.05" units="cm"/>
    </inkml:brush>
  </inkml:definitions>
  <inkml:trace contextRef="#ctx0" brushRef="#br0">16 0 24575,'-6'20'0,"1"-4"0,3-5 0,1 11 0,-1 2 0,2 13 0,0-1 0,0 1 0,0-9 0,4 7 0,-3 1 0,5-9 0,0 22 0,-3-31 0,6 25 0,-8-29 0,9 23 0,-6-25 0,4 13 0,7-7 0,-8-9 0,8 6 0,4 4 0,-4-7 0,22 20 0,1-9 0,11 10 0,-11-9 0,-3-6 0,7 4 0,15-3 0,25 17 0,-25-20 0,0-1 0,15 11 0,-12-11 0,-4-1 0,-11-3 0,3 1 0,4 1 0,32 0 0,-5 5 0,-28-11 0,-2-1 0,2 2 0,35-2 0,-43-3 0,7 0 0,-8-2 0,-17 1 0,30-1 0,4-2 0,-6 1-445,21 3 0,2 1 445,-4-3 0,0 2 0,1 1 0,1 1 0,-18-5 0,-2 1 0,2 4 0,14-5 0,-18 3 0,0 0 0,30-1 0,-31 3 0,2 1-390,7-2 0,-1 0 390,25 3 0,-23-1 0,0 0 0,27-5 0,-6 10 0,8-10 0,-8 10 0,-15-7 0,2 1 0,25 7 0,-24-5 0,-2 0 0,14 6 0,14 0 0,-12-1 0,-33-5 0,4 0-741,23 3 1,1 1 740,-22-4 0,0 1-2607,21 3 0,-2-1 2607,14 3 0,-8-1-287,-2 1 287,0-1 0,2 1 0,8 0 0,0-1-170,8 2 170,-44-5 0,0 1 0,1-3 0,0 1 0,7 6 0,0-1 0,-2-6 0,-1 1 0,-2 4 0,4 2 0,28 3 0,2 0 0,-25-2 0,0 1-33,26 4 1,-1 1 32,-31-7 0,-2-1 0,0 1 0,0 0 2407,-8-1 0,0 0-2407,12 1 0,-2 0 0,20 10 320,7-5-320,-35 2 0,-5-5 0,0 1 0,12 7 0,-8-4 0,-2-1 948,-10-1-948,5 2 1617,-8-2-1617,1 1 1092,25 15-1092,-19-12 96,12 10-96,-13-9 0,-15-2 0,13 8 0,-13-2 0,8 3 0,25 29 0,-17-21 0,15 21 0,-18-20 0,-10-9 0,3 6 0,-15-17 0,-7-6 0,-4-3 0,0-3 0,-2 0 0,-3 0 0,2-2 0,-3 2 0,3-3 0,-3-5 0,1-2 0,-2-59 0,0 28 0,0-50 0,0 29 0,0-1 0,0 10 0,4 4 0,-3 13 0,3 7 0,-1-3 0,-3 16 0,3-4 0,-3 5 0,2 1 0,-1 3 0,1-3 0,0 2 0,-1-2 0,3 2 0,-2-4 0,6-3 0,2-4 0,-3 3 0,4-4 0,-6 8 0,7-8 0,-2 6 0,5-7 0,-4 10 0,4-9 0,-8 11 0,4-7 0,0 4 0,4-2 0,-1 2 0,12-1 0,-14 4 0,22-2 0,-18 5 0,35-7 0,-3 9 0,8-4 0,-4 5 0,17 0 0,-17 0 0,2 0 0,2 0-6784,6 0 6784,1 0 0,0 0 0,2 0-284,6 0 1,0 0 283,-5-5-37,-14 4 1,-2 1 36,5-5 0,31-2 0,-24 6 0,9-5 0,0-1 0,-10 6 0,-6-2 0,-2 0 0,-15-1 0,7 3 6467,31-16-6467,-22 14 843,25-14-843,-27 12 114,-6-5-114,8 1 0,2 0 0,13-3 0,-12 3 0,4 1-700,35-5 700,-16 1 0,16 4 0,-26-3 0,-14 10 0,14-4 0,-14 0 0,10 4 0,2 1 0,5-5 0,-9 4 0,-2 2 0,-8-1 0,0 0 700,0-5-700,8 4 0,-5-4 0,29 5 0,-26 0 0,18-5 0,-24 4 0,0-4 0,1 5 0,-1 0 0,8 0 0,34 0 0,-16 0-310,-28 0 1,-1 0 309,29 0 0,2 0 0,16 0 0,-6 0 0,-39 0 0,0 0 0,39 0 0,-31 0 0,21-1 0,17-1 0,11 1 0,5-1 0,0 0 0,-7 1 0,-10-1 0,-19 1-2079,19 0 1,-18 0 0,17 0 2078,-19 0 0,19 0 0,11-1 0,6 0 0,-1 1 0,-6-1 0,-12 1 0,-18 0 0,-25 0 0,2 1 0,-2-5 0,-14 4 424,7-4-424,-1 1 0,-5 2 0,5-6 6430,0 7-6430,-5-8 0,13 8 0,-14-7 0,55-6 0,-37 2 0,38-6 0,-40 7 0,8-1 0,2 1 0,8-6 0,0 3 0,-8-2 0,-2-1 0,-8 5 0,9-7 0,-23 7 0,3 0 0,-24 3 0,-4 3 0,-4 1 0,-4 0 0,0 0 0,4-4 0,0 2 0,-2-3 0,1-3 0,-7 7 0,12-19 0,-3 2 0,8-21 0,-8 18 0,3-24 0,-2-16 0,-6 12 0,2-5 0,-2 1 0,-5 4 0,1-1 0,0 0 0,-3 3 0,0-9 0,0 19 0,0 19 0,2-7 0,-1 20 0,1 6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2"/>
    </inkml:context>
    <inkml:brush xml:id="br0">
      <inkml:brushProperty name="width" value="0.05" units="cm"/>
      <inkml:brushProperty name="height" value="0.05" units="cm"/>
    </inkml:brush>
  </inkml:definitions>
  <inkml:trace contextRef="#ctx0" brushRef="#br0">1625 2360 24575,'0'10'0,"12"0"0,-5 0 0,15-4 0,15-2 0,-4-10 0,19-1 0,31-34 0,-35 21 0,14-27 0,-2-2 0,-21 20 0,30-52 0,-54 59 0,17-65 0,-17 44 0,3-33 0,-2-4 0,-8 7 0,3-55 0,-11 51 0,-11-50 0,-8 38 0,-1 10 0,-7-4 0,-14 3 0,-2 4 0,-15-37 0,12 34 0,0 8 0,4 18 0,-30-35 0,15 24 0,-4 0 0,-36-30 0,34 33 0,0 5 0,-14 4 0,5 14 0,-2 7 0,-1 1 0,-1-3 0,12 11 0,-2 3 0,-17 2 0,-11 14-6784,-16-8 6784,-23 11 0,54 8 0,-23 3 0,0 22 0,39-7 0,-28 25 0,53 2 6784,0-2-6784,11 22 0,14 4 0,0-12 0,12 24 0,-5-54 0,6 10 0,4-29 0,-3-2 0,3-4 0,0 0 0,-3 0 0,4 0 0,-5 4 0,0-3 0,4 4 0,-3-5 0,3 0 0,-4 0 0,0 0 0,4 4 0,-3-3 0,3 3 0,-4-8 0,0-2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3"/>
    </inkml:context>
    <inkml:brush xml:id="br0">
      <inkml:brushProperty name="width" value="0.05" units="cm"/>
      <inkml:brushProperty name="height" value="0.05" units="cm"/>
    </inkml:brush>
  </inkml:definitions>
  <inkml:trace contextRef="#ctx0" brushRef="#br0">0 13 24575,'0'10'0,"0"4"0,5 1 0,24 37 0,-10-24 0,16 19 0,11 4 0,-24-28 0,55 50 0,-51-47 0,22 11 0,-29-18 0,-5-8 0,-1 3 0,-4-8 0,-4-6 0,4-10 0,-4-6 0,4-4 0,12-25 0,-5 19 0,18-45 0,-14 45 0,2-19 0,-8 29 0,-9 2 0,3 4 0,-7 0 0,3 0 0,-4 0 0,0 0 0,0 0 0,0 0 0,0 0 0,0 0 0,0 0 0,-4 5 0,3-4 0,-7 8 0,3-8 0,-5 8 0,1-8 0,0 8 0,-4-3 0,-10 4 0,-21 0 0,16 0 0,-37 0 0,49 0 0,-33 0 0,25 0 0,-1 0 0,4 0 0,8 0 0,-2-5 0,1 4 0,1-3 0,3 4 0,1 0 0,4 0 0,1 0 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17:51:23.156"/>
    </inkml:context>
    <inkml:brush xml:id="br0">
      <inkml:brushProperty name="width" value="0.05" units="cm"/>
      <inkml:brushProperty name="height" value="0.05" units="cm"/>
    </inkml:brush>
  </inkml:definitions>
  <inkml:trace contextRef="#ctx0" brushRef="#br0">16 0 24575,'-6'20'0,"1"-4"0,3-5 0,1 11 0,-1 2 0,2 13 0,0-1 0,0 1 0,0-9 0,4 7 0,-3 1 0,5-9 0,0 22 0,-3-31 0,6 25 0,-8-29 0,9 23 0,-6-25 0,4 13 0,7-7 0,-8-9 0,8 6 0,4 4 0,-4-7 0,22 20 0,1-9 0,11 10 0,-11-9 0,-3-6 0,7 4 0,15-3 0,25 17 0,-25-20 0,0-1 0,15 11 0,-12-11 0,-4-1 0,-11-3 0,3 1 0,4 1 0,32 0 0,-5 5 0,-28-11 0,-2-1 0,2 2 0,35-2 0,-43-3 0,7 0 0,-8-2 0,-17 1 0,30-1 0,4-2 0,-6 1-445,21 3 0,2 1 445,-4-3 0,0 2 0,1 1 0,1 1 0,-18-5 0,-2 1 0,2 4 0,14-5 0,-18 3 0,0 0 0,30-1 0,-31 3 0,2 1-390,7-2 0,-1 0 390,25 3 0,-23-1 0,0 0 0,27-5 0,-6 10 0,8-10 0,-8 10 0,-15-7 0,2 1 0,25 7 0,-24-5 0,-2 0 0,14 6 0,14 0 0,-12-1 0,-33-5 0,4 0-741,23 3 1,1 1 740,-22-4 0,0 1-2607,21 3 0,-2-1 2607,14 3 0,-8-1-287,-2 1 287,0-1 0,2 1 0,8 0 0,0-1-170,8 2 170,-44-5 0,0 1 0,1-3 0,0 1 0,7 6 0,0-1 0,-2-6 0,-1 1 0,-2 4 0,4 2 0,28 3 0,2 0 0,-25-2 0,0 1-33,26 4 1,-1 1 32,-31-7 0,-2-1 0,0 1 0,0 0 2407,-8-1 0,0 0-2407,12 1 0,-2 0 0,20 10 320,7-5-320,-35 2 0,-5-5 0,0 1 0,12 7 0,-8-4 0,-2-1 948,-10-1-948,5 2 1617,-8-2-1617,1 1 1092,25 15-1092,-19-12 96,12 10-96,-13-9 0,-15-2 0,13 8 0,-13-2 0,8 3 0,25 29 0,-17-21 0,15 21 0,-18-20 0,-10-9 0,3 6 0,-15-17 0,-7-6 0,-4-3 0,0-3 0,-2 0 0,-3 0 0,2-2 0,-3 2 0,3-3 0,-3-5 0,1-2 0,-2-59 0,0 28 0,0-50 0,0 29 0,0-1 0,0 10 0,4 4 0,-3 13 0,3 7 0,-1-3 0,-3 16 0,3-4 0,-3 5 0,2 1 0,-1 3 0,1-3 0,0 2 0,-1-2 0,3 2 0,-2-4 0,6-3 0,2-4 0,-3 3 0,4-4 0,-6 8 0,7-8 0,-2 6 0,5-7 0,-4 10 0,4-9 0,-8 11 0,4-7 0,0 4 0,4-2 0,-1 2 0,12-1 0,-14 4 0,22-2 0,-18 5 0,35-7 0,-3 9 0,8-4 0,-4 5 0,17 0 0,-17 0 0,2 0 0,2 0-6784,6 0 6784,1 0 0,0 0 0,2 0-284,6 0 1,0 0 283,-5-5-37,-14 4 1,-2 1 36,5-5 0,31-2 0,-24 6 0,9-5 0,0-1 0,-10 6 0,-6-2 0,-2 0 0,-15-1 0,7 3 6467,31-16-6467,-22 14 843,25-14-843,-27 12 114,-6-5-114,8 1 0,2 0 0,13-3 0,-12 3 0,4 1-700,35-5 700,-16 1 0,16 4 0,-26-3 0,-14 10 0,14-4 0,-14 0 0,10 4 0,2 1 0,5-5 0,-9 4 0,-2 2 0,-8-1 0,0 0 700,0-5-700,8 4 0,-5-4 0,29 5 0,-26 0 0,18-5 0,-24 4 0,0-4 0,1 5 0,-1 0 0,8 0 0,34 0 0,-16 0-310,-28 0 1,-1 0 309,29 0 0,2 0 0,16 0 0,-6 0 0,-39 0 0,0 0 0,39 0 0,-31 0 0,21-1 0,17-1 0,11 1 0,5-1 0,0 0 0,-7 1 0,-10-1 0,-19 1-2079,19 0 1,-18 0 0,17 0 2078,-19 0 0,19 0 0,11-1 0,6 0 0,-1 1 0,-6-1 0,-12 1 0,-18 0 0,-25 0 0,2 1 0,-2-5 0,-14 4 424,7-4-424,-1 1 0,-5 2 0,5-6 6430,0 7-6430,-5-8 0,13 8 0,-14-7 0,55-6 0,-37 2 0,38-6 0,-40 7 0,8-1 0,2 1 0,8-6 0,0 3 0,-8-2 0,-2-1 0,-8 5 0,9-7 0,-23 7 0,3 0 0,-24 3 0,-4 3 0,-4 1 0,-4 0 0,0 0 0,4-4 0,0 2 0,-2-3 0,1-3 0,-7 7 0,12-19 0,-3 2 0,8-21 0,-8 18 0,3-24 0,-2-16 0,-6 12 0,2-5 0,-2 1 0,-5 4 0,1-1 0,0 0 0,-3 3 0,0-9 0,0 19 0,0 19 0,2-7 0,-1 20 0,1 6 0</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23.446"/>
    </inkml:context>
    <inkml:brush xml:id="br0">
      <inkml:brushProperty name="width" value="0.05" units="cm"/>
      <inkml:brushProperty name="height" value="0.05" units="cm"/>
      <inkml:brushProperty name="color" value="#00A0D7"/>
    </inkml:brush>
  </inkml:definitions>
  <inkml:trace contextRef="#ctx0" brushRef="#br0">1 0 24575,'5'0'0,"0"0"0,3 0 0,5 0 0,-1 0 0,8 0 0,-11 0 0,4 0 0,-5 0 0,0 0 0,3 3 0,-3-3 0,2 3 0,-2-1 0,3-1 0,0 3 0,-3-3 0,2 1 0,-4 1 0,2-3 0,-3 3 0,0-3 0,-2 2 0,2-1 0,-2 1 0,2-2 0,1 0 0,-1 0 0,-2 2 0,2-1 0,-2 1 0,2-2 0,0 0 0,1 3 0,-1-3 0,0 3 0,1-3 0,-1 0 0,0 2 0,1-1 0,-1 1 0,1-2 0,-1 0 0,0 0 0,1 0 0,-1 0 0,0 0 0,1 0 0,-1 0 0,0 0 0,1 0 0,-1 0 0,0 0 0,1 0 0,-1 0 0,-2 2 0,-1 1 0,-2 3 0,0-1 0,0 0 0,0 3 0,-2-2 0,1 2 0,-3-3 0,3 0 0,-4 1 0,5 1 0,-5-1 0,4 2 0,-1-3 0,0 1 0,1-1 0,-1 0 0,-1 1 0,3-1 0,-5 3 0,4-2 0,-3 1 0,3-1 0,-1 1 0,-1-1 0,3 5 0,-3-6 0,1 6 0,1-6 0,-1 3 0,-1 0 0,3-2 0,-2 2 0,2-3 0,0 0 0,0 1 0,0-1 0,-3 0 0,3 1 0,-3-1 0,3 0 0,0 1 0,0-1 0,0 0 0,0 1 0,0-1 0,0 3 0,-2-2 0,1 1 0,-1-1 0,2-1 0,0 0 0,0 1 0,0-1 0,0 0 0,-3-2 0,1 0 0,-4-6 0,1 0 0,2-2 0,-2-3 0,2 2 0,-2-1 0,-1-1 0,1 2 0,0-4 0,-1 6 0,3-3 0,-1 4 0,3-2 0,-4 0 0,5-1 0,-5 3 0,4-1 0,-3 1 0,3-3 0,-4 1 0,5 0 0,-5-1 0,2 1 0,0 0 0,1-1 0,-1 1 0,0 0 0,0-1 0,-1 1 0,3-1 0,-1 1 0,-1 2 0,0-2 0,0 2 0,1-2 0,0 0 0,-1-1 0,0 1 0,-2 0 0,4-1 0,-3 3 0,3-1 0,-1 1 0,-1 0 0,3-2 0,-5 4 0,4-3 0,-3 3 0,3-4 0,-4 2 0,2-2 0,0 0 0,-1-1 0,1 1 0,0 0 0,-2-1 0,4 1 0,-3 2 0,3-2 0,-4 5 0,5-5 0,-3 2 0,1 0 0,1-2 0,-3 5 0,3-5 0,-4 4 0,5-3 0,-5 1 0,4-3 0,-3 1 0,3 0 0,-4 2 0,5-2 0,-3 2 0,1 0 0,1 1 0,-1 2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2"/>
    </inkml:context>
    <inkml:brush xml:id="br0">
      <inkml:brushProperty name="width" value="0.05" units="cm"/>
      <inkml:brushProperty name="height" value="0.05" units="cm"/>
    </inkml:brush>
  </inkml:definitions>
  <inkml:trace contextRef="#ctx0" brushRef="#br0">1213 1632 24575,'0'7'0,"9"0"0,-4 0 0,12-3 0,11-1 0,-4-7 0,15-1 0,23-24 0,-26 15 0,10-18 0,-1-2 0,-16 14 0,22-36 0,-40 41 0,14-45 0,-14 30 0,2-22 0,-1-4 0,-6 5 0,2-37 0,-8 35 0,-8-35 0,-6 26 0,-1 8 0,-5-3 0,-11 1 0,-1 3 0,-11-24 0,8 22 0,1 6 0,3 12 0,-23-24 0,11 17 0,-2 0 0,-27-22 0,24 24 0,1 4 0,-10 2 0,3 9 0,-1 6 0,-1 0 0,-1-2 0,9 8 0,-1 2 0,-13 1 0,-8 10-6784,-12-5 6784,-17 7 0,40 5 0,-17 3 0,0 15 0,28-5 0,-19 17 0,38 1 6784,0 0-6784,10 14 0,9 4 0,0-10 0,9 18 0,-3-38 0,4 8 0,3-22 0,-2 0 0,2-3 0,0 0 0,-2 0 0,2 0 0,-3 3 0,0-3 0,3 3 0,-3-3 0,3 0 0,-3 0 0,0 0 0,4 3 0,-4-3 0,3 3 0,-3-6 0,0-1 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11.206"/>
    </inkml:context>
    <inkml:brush xml:id="br0">
      <inkml:brushProperty name="width" value="0.05" units="cm"/>
      <inkml:brushProperty name="height" value="0.05" units="cm"/>
      <inkml:brushProperty name="color" value="#00A0D7"/>
    </inkml:brush>
  </inkml:definitions>
  <inkml:trace contextRef="#ctx0" brushRef="#br0">0 1 24575,'0'5'0,"0"3"0,0 0 0,0 8 0,0-5 0,0 5 0,0-5 0,0 13 0,0-10 0,5 24 0,-4-19 0,7 11 0,-7 9 0,6-4 0,-6 33 0,9-13 0,-8-3 0,8-4 0,-9-15 0,7-1 0,-7-2 0,2-16 0,-1 1 0,-1-6 0,1 6 0,-2-6 0,5 20 0,-2-17 0,7 26 0,-7-24 0,5 15 0,-5-17 0,4 3 0,0 9 0,3-5 0,-4 7 0,7-6 0,-2 5 0,-1-6 0,7 10 0,-11-17 0,4 8 0,-1-3 0,2 4 0,7 9 0,-5-11 0,4 10 0,-2-3 0,8 1 0,-8 0 0,5-3 0,-9-7 0,1 0 0,0-2 0,-3-4 0,-2-3 0,1 2 0,-2-2 0,2 3 0,-3 0 0,0-3 0,2 7 0,2-1 0,-2 0 0,2 1 0,8 2 0,-9-6 0,13 13 0,-12-15 0,1 4 0,-3-5 0,3 4 0,-4-2 0,10 7 0,-9-6 0,6-1 0,4 9 0,-9-8 0,11 8 0,1 9 0,-5-8 0,19 26 0,-17-22 0,3 5 0,-8-14 0,8 13 0,-9-13 0,11 13 0,-16-22 0,-1 1 0,-2-6 0,-3 1 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13.715"/>
    </inkml:context>
    <inkml:brush xml:id="br0">
      <inkml:brushProperty name="width" value="0.05" units="cm"/>
      <inkml:brushProperty name="height" value="0.05" units="cm"/>
      <inkml:brushProperty name="color" value="#00A0D7"/>
    </inkml:brush>
  </inkml:definitions>
  <inkml:trace contextRef="#ctx0" brushRef="#br0">1 97 24575,'2'-3'0,"-1"-2"0,3 4 0,-3-3 0,4 3 0,-2-1 0,2 2 0,0 0 0,1 0 0,-1 2 0,0-1 0,1 3 0,-1-3 0,0 1 0,-2 1 0,2-3 0,-4 5 0,3-4 0,-3 3 0,4-3 0,-2 4 0,0-2 0,2 0 0,-3 1 0,4-1 0,-1 3 0,0-3 0,-2 1 0,2-3 0,-2 4 0,3-2 0,-1 0 0,0 1 0,-2-1 0,2 0 0,-2 2 0,2-2 0,1 0 0,-1 2 0,0-5 0,3 3 0,-2-1 0,4-1 0,-4 3 0,2-5 0,-5 0 0,-1-4 0,0-3 0,-1-5 0,4 1 0,-2-8 0,1 8 0,1-3 0,-1-1 0,1 5 0,-1-3 0,1 4 0,-5 4 0,5-4 0,-4 4 0,1-1 0,1 1 0,-3 1 0,0 2 0,-3 1 0,-2 2 0,-3 2 0,2-1 0,-2 1 0,3-2 0,0 0 0,-1 0 0,-1 0 0,3 2 0,-3-1 0,4 1 0,-2-2 0,2 3 0,0-3 0,3 3 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30.140"/>
    </inkml:context>
    <inkml:brush xml:id="br0">
      <inkml:brushProperty name="width" value="0.05" units="cm"/>
      <inkml:brushProperty name="height" value="0.05" units="cm"/>
      <inkml:brushProperty name="color" value="#00A0D7"/>
    </inkml:brush>
  </inkml:definitions>
  <inkml:trace contextRef="#ctx0" brushRef="#br0">1 115 24575,'5'-3'0,"-2"-1"0,2 1 0,-2 0 0,2-2 0,0 4 0,3-3 0,-2 3 0,2-4 0,-3 5 0,0-5 0,3 4 0,-4-3 0,3 3 0,-2-4 0,3 5 0,1-3 0,-2 3 0,-1-2 0,-1 1 0,3-1 0,-2 0 0,1 1 0,-1-1 0,-1 2 0,0-3 0,1 3 0,1-3 0,-1 1 0,4 1 0,-4-1 0,2 2 0,0 0 0,-5-2 0,7 1 0,-7-1 0,5 2 0,0-3 0,-2 3 0,1-3 0,-1 1 0,-1 1 0,0-1 0,1 0 0,-1 1 0,1-4 0,-1 5 0,0-3 0,-2 1 0,2 1 0,-2-1 0,2 2 0,-2-2 0,2 1 0,-2-1 0,0-1 0,2 3 0,-2-5 0,2 4 0,-2 1 0,-1 3 0,-2 3 0,-2-1 0,1 0 0,-3-2 0,3 2 0,-1-2 0,-1 2 0,3 3 0,-5-2 0,4 2 0,-3-3 0,3 0 0,-1 1 0,-1 1 0,3-1 0,-5 4 0,4-4 0,-4 2 0,5-3 0,-2 1 0,-1-1 0,3 0 0,-5 1 0,4-1 0,-1 0 0,2 1 0,-3-1 0,3 0 0,-2 1 0,-1-1 0,3 0 0,-3 1 0,3-1 0,-2-2 0,1 2 0,-1-2 0,2 2 0,-3 0 0,3 1 0,-3-1 0,3 0 0,-2 1 0,2-1 0,-3 0 0,3 1 0,0-1 0,0 0 0,-2-2 0,1 2 0,-1-2 0,2 2 0,0 1 0,0-1 0,0 1 0,-3-4 0,0-2 0,1-2 0,-3-4 0,2 1 0,0-1 0,-2 1 0,2 0 0,0-1 0,-2 1 0,2 0 0,0-1 0,1 1 0,0 2 0,1-2 0,-4 2 0,5-2 0,-5 0 0,4-1 0,-3 3 0,3-1 0,-4 1 0,5-3 0,-5 1 0,2 0 0,0-1 0,-2 3 0,2-1 0,0 1 0,-1 0 0,3-2 0,-4 4 0,2-3 0,0 1 0,-1 0 0,3-2 0,-4 4 0,5-3 0,-5 3 0,4-4 0,-3 5 0,1-5 0,-3 4 0,3-3 0,1-2 0,4 0 0,-1-1 0,4 4 0,-2-2 0,2 2 0,-2-2 0,2 2 0,-5-2 0,5 4 0,-2-1 0,2 2 0,1 0 0,-3-2 0,1 1 0,-1-1 0,3 2 0,-1 0 0,0 0 0,-2-3 0,2 3 0,-2-3 0,2 3 0,-2-2 0,2 1 0,-2-1 0,0 0 0,2 1 0,-2-1 0,2 2 0,0-3 0,1 3 0,-1-3 0,-2 6 0,-1 0 0,-2 2 0,-2 0 0,2 1 0,-3-1 0,1 0 0,1 1 0,-1-1 0,2 0 0,0 1 0,0-1 0,-3-2 0,3 2 0,-3-2 0,3 2 0,0 0 0,0 1 0,0-1 0,0 0 0,0 1 0,0-3 0,0-1 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16.425"/>
    </inkml:context>
    <inkml:brush xml:id="br0">
      <inkml:brushProperty name="width" value="0.05" units="cm"/>
      <inkml:brushProperty name="height" value="0.05" units="cm"/>
      <inkml:brushProperty name="color" value="#00A0D7"/>
    </inkml:brush>
  </inkml:definitions>
  <inkml:trace contextRef="#ctx0" brushRef="#br0">0 1587 24575,'0'-5'0,"0"-1"0,0 1 0,3-3 0,-3 0 0,5-3 0,-2 1 0,3-6 0,0 5 0,0-5 0,0 1 0,8-20 0,-5 10 0,7-10 0,-8 15 0,2 8 0,1-8 0,21-26 0,-14 22 0,15-25 0,-20 32 0,-1 0 0,0 2 0,19-21 0,-18 19 0,16-19 0,-20 25 0,1 0 0,1 1 0,0-1 0,-1 0 0,1 1 0,1-6 0,-1 4 0,6-5 0,-5 6 0,29-20 0,-23 10 0,24-11 0,-20 7 0,1 9 0,-1-9 0,-1 10 0,-3-2 0,3 2 0,0 1 0,1 0 0,3-8 0,-2 6 0,2-5 0,-3 6 0,-1 1 0,0 0 0,-4 1 0,3 3 0,-8-1 0,3 5 0,-4-4 0,-1 1 0,6-3 0,-4 1 0,8-3 0,-4 1 0,6-1 0,-6 4 0,17-19 0,-13 18 0,8-16 0,-12 20 0,-5-3 0,-3 4 0,2-2 0,-2 3 0,1-3 0,1 2 0,-2-1 0,3 1 0,-1 1 0,1 0 0,0-1 0,-1-1 0,1 1 0,0-2 0,-1 3 0,1-3 0,0 2 0,-1-2 0,1 3 0,0 0 0,-1-1 0,-1 1 0,1 0 0,-2-1 0,3 1 0,-1-3 0,1 2 0,5-5 0,-5 4 0,5-2 0,-1 0 0,11-4 0,-7-1 0,10 1 0,-18 5 0,10-2 0,-10 3 0,5-4 0,-1 4 0,-3-1 0,3 2 0,1 0 0,-4 0 0,3 0 0,-4 1 0,0-3 0,-1 2 0,6-2 0,-5 2 0,5 0 0,-5 1 0,4-1 0,-3 0 0,3 0 0,1 0 0,-5 0 0,2 0 0,-2 3 0,-6-1 0,3 3 0,-2-1 0,-1-1 0,-2 3 0,-1-3 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38.498"/>
    </inkml:context>
    <inkml:brush xml:id="br0">
      <inkml:brushProperty name="width" value="0.05" units="cm"/>
      <inkml:brushProperty name="height" value="0.05" units="cm"/>
      <inkml:brushProperty name="color" value="#00A0D7"/>
    </inkml:brush>
  </inkml:definitions>
  <inkml:trace contextRef="#ctx0" brushRef="#br0">38 0 24575,'0'6'0,"0"-1"0,2 0 0,-1 1 0,3-3 0,-3 1 0,1-1 0,1 0 0,0 2 0,0-2 0,1 2 0,-3 1 0,4-3 0,-2 1 0,0-1 0,1 0 0,-3 2 0,4-4 0,-5 3 0,5-1 0,-2 3 0,0-1 0,2-2 0,-5 2 0,5-5 0,-4 5 0,3-2 0,-3 2 0,4-2 0,-5 2 0,3-2 0,-1 0 0,-1 2 0,3-5 0,-3 5 0,1-2 0,1 0 0,-3 2 0,5-2 0,-4 2 0,3-2 0,-3 2 0,1-2 0,1 2 0,-3 1 0,5-1 0,-4 0 0,1 1 0,-2-1 0,0 0 0,0 1 0,0-1 0,-2 0 0,1 1 0,-4-3 0,5 1 0,-3-1 0,3 3 0,0-1 0,-2-2 0,1 2 0,-1-2 0,0 0 0,-1-1 0,-3-4 0,1-1 0,0-3 0,-1 1 0,1 0 0,0-1 0,-1 1 0,3 0 0,-1 2 0,3-2 0,-1 2 0,-1 0 0,3-2 0,-3 2 0,1 0 0,1-1 0,-1 1 0,2-3 0,0 1 0,-2 2 0,1-2 0,-1 2 0,2-2 0,-3 0 0,3-1 0,-3 1 0,3 0 0,0-1 0,-2 3 0,1-2 0,-1 2 0,2-2 0,-2 2 0,1-2 0,-1 2 0,2-2 0,0 0 0,-3 2 0,3-2 0,-3 2 0,3-2 0,0-1 0,-2 1 0,1 0 0,-1-1 0,2 1 0,-2 2 0,1-2 0,-4 5 0,7-3 0,1 3 0,3 0 0,2 0 0,-3 0 0,3 0 0,-2 0 0,1 0 0,-1 0 0,-1 0 0,0 0 0,1 0 0,-1 0 0,0 0 0,1 0 0,-1 0 0,0 0 0,1 0 0,-1 0 0,0 0 0,-2 3 0,2-3 0,-2 3 0,2-3 0,1 0 0,-3 2 0,-1 1 0,-2 2 0,0 1 0,0-1 0,0 0 0,-2-2 0,1 2 0,-1-2 0,-1 0 0,0-1 0,0 1 0,-1-3 0,3 5 0,-4-4 0,5 4 0,-5-5 0,2 0 0,-2-3 0,-1 0 0,3-2 0,-1 2 0,1 0 0,-3-1 0,3 1 0,-1-3 0,1 3 0,0-1 0,-2 3 0,4-4 0,-3 5 0,3-5 0,-4 4 0,5-3 0,-5 3 0,4-4 0,-3 5 0,1-5 0,-3 4 0,3-3 0,-1 3 0,3-4 0,-4 2 0,2 0 0,0-1 0,-1 3 0,1-1 0,0-1 0,-2 3 0,2-3 0,-2 3 0,-1 0 0,1-2 0,0 1 0,2-1 0,0 2 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19:43.799"/>
    </inkml:context>
    <inkml:brush xml:id="br0">
      <inkml:brushProperty name="width" value="0.05" units="cm"/>
      <inkml:brushProperty name="height" value="0.05" units="cm"/>
    </inkml:brush>
  </inkml:definitions>
  <inkml:trace contextRef="#ctx0" brushRef="#br0">1 1 24575,'0'6'0,"3"1"0,-3-1 0,3 0 0,0 0 0,-2 1 0,4-1 0,-4 3 0,5-2 0,-6 2 0,6-3 0,-5 1 0,4-1 0,-1 0 0,-1 1 0,3-1 0,-3 0 0,6 3 0,-2-2 0,5 2 0,-2-2 0,3-1 0,5 1 0,-4 0 0,9-3 0,-9 2 0,10-2 0,-13 0 0,12 0 0,-6-4 0,8 3 0,0-2 0,1 3 0,-7-4 0,5 0 0,-5 0 0,6 4 0,-5-3 0,14 2 0,9 4 0,-2-6 0,0 9 0,-7-10 0,-20 3 0,30-3 0,-14 6 0,3-5 0,11 4 0,-27-5 0,28 6 0,-29-5 0,40 5 0,-32-6 0,33 0 0,-29 3 0,28-2 0,-31 6 0,14-7 0,0 3 0,7 4 0,6-6 0,-12 6 0,-5-7 0,-19 2 0,29-1 0,-29 2 0,13-3 0,-16 0 0,15 0 0,-11 0 0,28 0 0,-31 0 0,11 3 0,-19-3 0,3 3 0,-2-3 0,2 3 0,-3-2 0,1 2 0,-1-1 0,0-1 0,-2 5 0,1-6 0,-1 6 0,2-5 0,-2 4 0,4-1 0,-4 2 0,3 0 0,1 1 0,-4-1 0,5-3 0,-2 3 0,-1-2 0,0 2 0,-2 0 0,1 0 0,-1 1 0,2-4 0,-2 3 0,1-3 0,-1 4 0,2-4 0,-3 3 0,3-3 0,-2 3 0,-1 1 0,3-4 0,-6 3 0,6-5 0,-5 4 0,4-1 0,-1 2 0,-1 0 0,3-2 0,-5 1 0,4-4 0,-4 5 0,2-3 0,-1 3 0,-1 1 0,2-1 0,0-3 0,-3 3 0,3-2 0,-3 2 0,3-5 0,-2-2 0,2-5 0,-3-1 0,2 1 0,-1 0 0,2-1 0,0 1 0,-3 0 0,3 0 0,0 2 0,-2-2 0,1 3 0,1-3 0,1-1 0,-1 1 0,3 3 0,-6-3 0,6 2 0,-5-2 0,4 3 0,-4-3 0,5 5 0,-6-4 0,6 4 0,-5-5 0,4 6 0,-4-6 0,5 5 0,-6-4 0,6 4 0,-3-4 0,4 4 0,-1-5 0,0 6 0,1-3 0,-1 3 0,0 0 0,0 0 0,1 0 0,-1 0 0,0 0 0,3 0 0,-2 0 0,2 0 0,-2 0 0,2 0 0,-2 0 0,5 0 0,-2 0 0,-1-3 0,3 2 0,-5-1 0,5 2 0,-5 0 0,5 0 0,-5 0 0,5 0 0,-5 0 0,10 0 0,-8-3 0,8 2 0,-10-2 0,2 3 0,3 0 0,-1 0 0,1 0 0,3 0 0,-5 0 0,3 0 0,-1 0 0,-5 0 0,5 0 0,-2 0 0,2 0 0,6 0 0,-4 0 0,4 0 0,-5 0 0,0 0 0,-1 0 0,27 0 0,-19 0 0,24 0 0,-30 0 0,4-3 0,1 3 0,-5-3 0,4 3 0,-6 0 0,7 0 0,-5 0 0,4 0 0,-6 0 0,1 0 0,-3-3 0,2 2 0,-3-1 0,4 2 0,0 0 0,-1 0 0,1 0 0,-1 0 0,6-4 0,2 3 0,5-3 0,0 4 0,0 0 0,0 0 0,1 0 0,-7 0 0,5 0 0,-10 0 0,4-3 0,0 3 0,-4-3 0,4 3 0,0 0 0,-4 0 0,21 0 0,-19-3 0,13 2 0,-11-1 0,-4 2 0,4-3 0,0 2 0,-4-2 0,10 3 0,-10 0 0,10 0 0,-5 0 0,6 0 0,-5 0 0,4 0 0,-5-3 0,6 2 0,1-3 0,-7 4 0,5-4 0,-10 3 0,4-2 0,-5 0 0,-1 2 0,1-2 0,-1 1 0,1 1 0,-1-5 0,1 6 0,0-6 0,-1 5 0,1-2 0,-3 1 0,2 1 0,-5-5 0,4 6 0,-4-3 0,5 0 0,-5 2 0,11-5 0,-10 2 0,10 0 0,-9-2 0,1 3 0,2-1 0,-5-1 0,2 1 0,-3-2 0,1-1 0,-1 4 0,0-3 0,1 3 0,-4-3 0,3 2 0,-3-2 0,4 3 0,-4-6 0,3 2 0,-3-2 0,1 2 0,1 1 0,-4 0 0,2 0 0,-1 2 0,-1-1 0,2 1 0,-3 1 0,0 0 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9:05:08.251"/>
    </inkml:context>
    <inkml:brush xml:id="br0">
      <inkml:brushProperty name="width" value="0.05" units="cm"/>
      <inkml:brushProperty name="height" value="0.05" units="cm"/>
    </inkml:brush>
  </inkml:definitions>
  <inkml:trace contextRef="#ctx0" brushRef="#br0">1 1 24575,'0'4'0,"1"0"0,0 0 0,1 0 0,-1-1 0,0 1 0,2 0 0,-2 2 0,2-1 0,-2 0 0,2-1 0,-2 0 0,2 0 0,-1 0 0,1 0 0,0 0 0,-1 0 0,4 2 0,-1-2 0,2 2 0,-1-2 0,2 0 0,4 1 0,-3-1 0,6-1 0,-7 0 0,7 0 0,-7-1 0,6 1 0,-3-3 0,5 2 0,-1-1 0,1 1 0,-3-2 0,2 0 0,-3 0 0,4 2 0,-4-1 0,10 1 0,5 2 0,-1-3 0,0 5 0,-5-5 0,-12 0 0,19-1 0,-9 4 0,2-3 0,7 2 0,-18-3 0,19 4 0,-19-4 0,25 4 0,-19-4 0,20 0 0,-19 2 0,19-1 0,-20 3 0,9-4 0,-1 2 0,5 2 0,4-3 0,-8 3 0,-3-4 0,-11 2 0,17-2 0,-18 2 0,9-2 0,-11 0 0,10 0 0,-8 0 0,18 0 0,-19 0 0,7 2 0,-12-2 0,2 2 0,-2-2 0,2 2 0,-2-2 0,0 2 0,0 0 0,0-2 0,-2 4 0,2-4 0,-2 4 0,2-4 0,-2 4 0,3-2 0,-2 2 0,1 0 0,1 0 0,-2 0 0,3-2 0,-2 2 0,0-2 0,0 2 0,-2 0 0,1 0 0,0 0 0,1-2 0,-2 2 0,1-2 0,0 2 0,1-2 0,-2 2 0,1-2 0,0 2 0,-1 0 0,1-2 0,-2 2 0,2-4 0,-2 4 0,2-2 0,-1 2 0,1 0 0,0-2 0,-2 1 0,2-2 0,-2 2 0,0 0 0,1 1 0,-1 0 0,0 0 0,1-2 0,-1 1 0,0 0 0,-1 1 0,2-4 0,-1 0 0,0-4 0,-1 0 0,2 0 0,-1 0 0,0 0 0,1 0 0,-1 0 0,0 0 0,1 1 0,-1 0 0,0 1 0,1-2 0,0 0 0,0 0 0,2 2 0,-4-2 0,4 2 0,-4-2 0,4 2 0,-4-2 0,4 4 0,-4-4 0,4 4 0,-4-4 0,4 4 0,-4-4 0,4 4 0,-4-4 0,4 4 0,-2-4 0,2 4 0,0-4 0,0 4 0,0-2 0,0 2 0,0 0 0,0 0 0,0 0 0,0 0 0,0 0 0,2 0 0,-2 0 0,2 0 0,-2 0 0,2 0 0,-2 0 0,3 0 0,0 0 0,-1-2 0,1 2 0,-2-2 0,2 2 0,-2 0 0,2 0 0,-2 0 0,2 0 0,-2 0 0,6 0 0,-6-2 0,6 2 0,-7-2 0,2 2 0,2 0 0,-2 0 0,2 0 0,2 0 0,-4 0 0,2 0 0,0 0 0,-4 0 0,4 0 0,-2 0 0,2 0 0,3 0 0,-2 0 0,3 0 0,-4 0 0,0 0 0,0 0 0,16 0 0,-12 0 0,17 0 0,-20 0 0,2-2 0,1 2 0,-4-2 0,4 2 0,-4 0 0,3 0 0,-2 0 0,3 0 0,-4 0 0,0 0 0,-2-2 0,1 2 0,0-2 0,0 2 0,1 0 0,0 0 0,0 0 0,0 0 0,4-2 0,0 1 0,4-1 0,0 2 0,0 0 0,0 0 0,0 0 0,-4 0 0,3 0 0,-6 0 0,2-2 0,1 2 0,-3-2 0,2 2 0,1 0 0,-4 0 0,14 0 0,-11-2 0,7 2 0,-7-2 0,-2 2 0,3-2 0,-1 2 0,-2-2 0,6 2 0,-6 0 0,6 0 0,-3 0 0,4 0 0,-4 0 0,3 0 0,-2-3 0,3 3 0,-1-2 0,-2 2 0,2-3 0,-6 3 0,2-3 0,-3 1 0,0 2 0,0-2 0,0 0 0,0 2 0,0-3 0,0 2 0,0-2 0,0 2 0,0-1 0,-2 1 0,2 0 0,-4-2 0,3 2 0,-2-1 0,2 1 0,-2 0 0,6-3 0,-6 2 0,6-1 0,-5-1 0,1 2 0,0 0 0,-2-2 0,0 2 0,-1-2 0,0 0 0,0 2 0,0-2 0,0 2 0,-2-2 0,2 2 0,-2-2 0,2 2 0,-2-3 0,2 0 0,-2-1 0,0 2 0,2 0 0,-4 0 0,2 0 0,0 2 0,-2-1 0,2 0 0,-2 1 0,0 0 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23.446"/>
    </inkml:context>
    <inkml:brush xml:id="br0">
      <inkml:brushProperty name="width" value="0.05" units="cm"/>
      <inkml:brushProperty name="height" value="0.05" units="cm"/>
      <inkml:brushProperty name="color" value="#00A0D7"/>
    </inkml:brush>
  </inkml:definitions>
  <inkml:trace contextRef="#ctx0" brushRef="#br0">1 0 24575,'5'0'0,"0"0"0,3 0 0,5 0 0,-1 0 0,8 0 0,-11 0 0,4 0 0,-5 0 0,0 0 0,3 3 0,-3-3 0,2 3 0,-2-1 0,3-1 0,0 3 0,-3-3 0,2 1 0,-4 1 0,2-3 0,-3 3 0,0-3 0,-2 2 0,2-1 0,-2 1 0,2-2 0,1 0 0,-1 0 0,-2 2 0,2-1 0,-2 1 0,2-2 0,0 0 0,1 3 0,-1-3 0,0 3 0,1-3 0,-1 0 0,0 2 0,1-1 0,-1 1 0,1-2 0,-1 0 0,0 0 0,1 0 0,-1 0 0,0 0 0,1 0 0,-1 0 0,0 0 0,1 0 0,-1 0 0,0 0 0,1 0 0,-1 0 0,-2 2 0,-1 1 0,-2 3 0,0-1 0,0 0 0,0 3 0,-2-2 0,1 2 0,-3-3 0,3 0 0,-4 1 0,5 1 0,-5-1 0,4 2 0,-1-3 0,0 1 0,1-1 0,-1 0 0,-1 1 0,3-1 0,-5 3 0,4-2 0,-3 1 0,3-1 0,-1 1 0,-1-1 0,3 5 0,-3-6 0,1 6 0,1-6 0,-1 3 0,-1 0 0,3-2 0,-2 2 0,2-3 0,0 0 0,0 1 0,0-1 0,-3 0 0,3 1 0,-3-1 0,3 0 0,0 1 0,0-1 0,0 0 0,0 1 0,0-1 0,0 3 0,-2-2 0,1 1 0,-1-1 0,2-1 0,0 0 0,0 1 0,0-1 0,0 0 0,-3-2 0,1 0 0,-4-6 0,1 0 0,2-2 0,-2-3 0,2 2 0,-2-1 0,-1-1 0,1 2 0,0-4 0,-1 6 0,3-3 0,-1 4 0,3-2 0,-4 0 0,5-1 0,-5 3 0,4-1 0,-3 1 0,3-3 0,-4 1 0,5 0 0,-5-1 0,2 1 0,0 0 0,1-1 0,-1 1 0,0 0 0,0-1 0,-1 1 0,3-1 0,-1 1 0,-1 2 0,0-2 0,0 2 0,1-2 0,0 0 0,-1-1 0,0 1 0,-2 0 0,4-1 0,-3 3 0,3-1 0,-1 1 0,-1 0 0,3-2 0,-5 4 0,4-3 0,-3 3 0,3-4 0,-4 2 0,2-2 0,0 0 0,-1-1 0,1 1 0,0 0 0,-2-1 0,4 1 0,-3 2 0,3-2 0,-4 5 0,5-5 0,-3 2 0,1 0 0,1-2 0,-3 5 0,3-5 0,-4 4 0,5-3 0,-5 1 0,4-3 0,-3 1 0,3 0 0,-4 2 0,5-2 0,-3 2 0,1 0 0,1 1 0,-1 2 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11.206"/>
    </inkml:context>
    <inkml:brush xml:id="br0">
      <inkml:brushProperty name="width" value="0.05" units="cm"/>
      <inkml:brushProperty name="height" value="0.05" units="cm"/>
      <inkml:brushProperty name="color" value="#00A0D7"/>
    </inkml:brush>
  </inkml:definitions>
  <inkml:trace contextRef="#ctx0" brushRef="#br0">0 1 24575,'0'5'0,"0"3"0,0 0 0,0 8 0,0-5 0,0 5 0,0-5 0,0 13 0,0-10 0,5 24 0,-4-19 0,7 11 0,-7 9 0,6-4 0,-6 33 0,9-13 0,-8-3 0,8-4 0,-9-15 0,7-1 0,-7-2 0,2-16 0,-1 1 0,-1-6 0,1 6 0,-2-6 0,5 20 0,-2-17 0,7 26 0,-7-24 0,5 15 0,-5-17 0,4 3 0,0 9 0,3-5 0,-4 7 0,7-6 0,-2 5 0,-1-6 0,7 10 0,-11-17 0,4 8 0,-1-3 0,2 4 0,7 9 0,-5-11 0,4 10 0,-2-3 0,8 1 0,-8 0 0,5-3 0,-9-7 0,1 0 0,0-2 0,-3-4 0,-2-3 0,1 2 0,-2-2 0,2 3 0,-3 0 0,0-3 0,2 7 0,2-1 0,-2 0 0,2 1 0,8 2 0,-9-6 0,13 13 0,-12-15 0,1 4 0,-3-5 0,3 4 0,-4-2 0,10 7 0,-9-6 0,6-1 0,4 9 0,-9-8 0,11 8 0,1 9 0,-5-8 0,19 26 0,-17-22 0,3 5 0,-8-14 0,8 13 0,-9-13 0,11 13 0,-16-22 0,-1 1 0,-2-6 0,-3 1 0</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13.715"/>
    </inkml:context>
    <inkml:brush xml:id="br0">
      <inkml:brushProperty name="width" value="0.05" units="cm"/>
      <inkml:brushProperty name="height" value="0.05" units="cm"/>
      <inkml:brushProperty name="color" value="#00A0D7"/>
    </inkml:brush>
  </inkml:definitions>
  <inkml:trace contextRef="#ctx0" brushRef="#br0">1 97 24575,'2'-3'0,"-1"-2"0,3 4 0,-3-3 0,4 3 0,-2-1 0,2 2 0,0 0 0,1 0 0,-1 2 0,0-1 0,1 3 0,-1-3 0,0 1 0,-2 1 0,2-3 0,-4 5 0,3-4 0,-3 3 0,4-3 0,-2 4 0,0-2 0,2 0 0,-3 1 0,4-1 0,-1 3 0,0-3 0,-2 1 0,2-3 0,-2 4 0,3-2 0,-1 0 0,0 1 0,-2-1 0,2 0 0,-2 2 0,2-2 0,1 0 0,-1 2 0,0-5 0,3 3 0,-2-1 0,4-1 0,-4 3 0,2-5 0,-5 0 0,-1-4 0,0-3 0,-1-5 0,4 1 0,-2-8 0,1 8 0,1-3 0,-1-1 0,1 5 0,-1-3 0,1 4 0,-5 4 0,5-4 0,-4 4 0,1-1 0,1 1 0,-3 1 0,0 2 0,-3 1 0,-2 2 0,-3 2 0,2-1 0,-2 1 0,3-2 0,0 0 0,-1 0 0,-1 0 0,3 2 0,-3-1 0,4 1 0,-2-2 0,2 3 0,0-3 0,3 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3"/>
    </inkml:context>
    <inkml:brush xml:id="br0">
      <inkml:brushProperty name="width" value="0.05" units="cm"/>
      <inkml:brushProperty name="height" value="0.05" units="cm"/>
    </inkml:brush>
  </inkml:definitions>
  <inkml:trace contextRef="#ctx0" brushRef="#br0">0 9 24575,'0'7'0,"0"2"0,3 2 0,19 25 0,-7-17 0,10 14 0,10 2 0,-18-19 0,40 35 0,-37-34 0,15 9 0,-21-13 0,-3-5 0,-1 1 0,-3-5 0,-4-4 0,3-7 0,-2-3 0,3-4 0,9-17 0,-4 13 0,13-31 0,-10 31 0,2-14 0,-7 22 0,-7 0 0,4 3 0,-7 0 0,3 0 0,-3 0 0,0 0 0,0 0 0,0 1 0,0-1 0,0 0 0,0 0 0,-3 3 0,3-2 0,-7 5 0,4-5 0,-4 5 0,0-5 0,0 5 0,-3-2 0,-7 3 0,-16 0 0,12 0 0,-27 0 0,36 0 0,-24 0 0,17 0 0,1 0 0,2 0 0,6 0 0,-1-3 0,1 3 0,0-3 0,3 3 0,0 0 0,3 0 0,1 0 0</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30.140"/>
    </inkml:context>
    <inkml:brush xml:id="br0">
      <inkml:brushProperty name="width" value="0.05" units="cm"/>
      <inkml:brushProperty name="height" value="0.05" units="cm"/>
      <inkml:brushProperty name="color" value="#00A0D7"/>
    </inkml:brush>
  </inkml:definitions>
  <inkml:trace contextRef="#ctx0" brushRef="#br0">1 115 24575,'5'-3'0,"-2"-1"0,2 1 0,-2 0 0,2-2 0,0 4 0,3-3 0,-2 3 0,2-4 0,-3 5 0,0-5 0,3 4 0,-4-3 0,3 3 0,-2-4 0,3 5 0,1-3 0,-2 3 0,-1-2 0,-1 1 0,3-1 0,-2 0 0,1 1 0,-1-1 0,-1 2 0,0-3 0,1 3 0,1-3 0,-1 1 0,4 1 0,-4-1 0,2 2 0,0 0 0,-5-2 0,7 1 0,-7-1 0,5 2 0,0-3 0,-2 3 0,1-3 0,-1 1 0,-1 1 0,0-1 0,1 0 0,-1 1 0,1-4 0,-1 5 0,0-3 0,-2 1 0,2 1 0,-2-1 0,2 2 0,-2-2 0,2 1 0,-2-1 0,0-1 0,2 3 0,-2-5 0,2 4 0,-2 1 0,-1 3 0,-2 3 0,-2-1 0,1 0 0,-3-2 0,3 2 0,-1-2 0,-1 2 0,3 3 0,-5-2 0,4 2 0,-3-3 0,3 0 0,-1 1 0,-1 1 0,3-1 0,-5 4 0,4-4 0,-4 2 0,5-3 0,-2 1 0,-1-1 0,3 0 0,-5 1 0,4-1 0,-1 0 0,2 1 0,-3-1 0,3 0 0,-2 1 0,-1-1 0,3 0 0,-3 1 0,3-1 0,-2-2 0,1 2 0,-1-2 0,2 2 0,-3 0 0,3 1 0,-3-1 0,3 0 0,-2 1 0,2-1 0,-3 0 0,3 1 0,0-1 0,0 0 0,-2-2 0,1 2 0,-1-2 0,2 2 0,0 1 0,0-1 0,0 1 0,-3-4 0,0-2 0,1-2 0,-3-4 0,2 1 0,0-1 0,-2 1 0,2 0 0,0-1 0,-2 1 0,2 0 0,0-1 0,1 1 0,0 2 0,1-2 0,-4 2 0,5-2 0,-5 0 0,4-1 0,-3 3 0,3-1 0,-4 1 0,5-3 0,-5 1 0,2 0 0,0-1 0,-2 3 0,2-1 0,0 1 0,-1 0 0,3-2 0,-4 4 0,2-3 0,0 1 0,-1 0 0,3-2 0,-4 4 0,5-3 0,-5 3 0,4-4 0,-3 5 0,1-5 0,-3 4 0,3-3 0,1-2 0,4 0 0,-1-1 0,4 4 0,-2-2 0,2 2 0,-2-2 0,2 2 0,-5-2 0,5 4 0,-2-1 0,2 2 0,1 0 0,-3-2 0,1 1 0,-1-1 0,3 2 0,-1 0 0,0 0 0,-2-3 0,2 3 0,-2-3 0,2 3 0,-2-2 0,2 1 0,-2-1 0,0 0 0,2 1 0,-2-1 0,2 2 0,0-3 0,1 3 0,-1-3 0,-2 6 0,-1 0 0,-2 2 0,-2 0 0,2 1 0,-3-1 0,1 0 0,1 1 0,-1-1 0,2 0 0,0 1 0,0-1 0,-3-2 0,3 2 0,-3-2 0,3 2 0,0 0 0,0 1 0,0-1 0,0 0 0,0 1 0,0-3 0,0-1 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16.425"/>
    </inkml:context>
    <inkml:brush xml:id="br0">
      <inkml:brushProperty name="width" value="0.05" units="cm"/>
      <inkml:brushProperty name="height" value="0.05" units="cm"/>
      <inkml:brushProperty name="color" value="#00A0D7"/>
    </inkml:brush>
  </inkml:definitions>
  <inkml:trace contextRef="#ctx0" brushRef="#br0">0 1587 24575,'0'-5'0,"0"-1"0,0 1 0,3-3 0,-3 0 0,5-3 0,-2 1 0,3-6 0,0 5 0,0-5 0,0 1 0,8-20 0,-5 10 0,7-10 0,-8 15 0,2 8 0,1-8 0,21-26 0,-14 22 0,15-25 0,-20 32 0,-1 0 0,0 2 0,19-21 0,-18 19 0,16-19 0,-20 25 0,1 0 0,1 1 0,0-1 0,-1 0 0,1 1 0,1-6 0,-1 4 0,6-5 0,-5 6 0,29-20 0,-23 10 0,24-11 0,-20 7 0,1 9 0,-1-9 0,-1 10 0,-3-2 0,3 2 0,0 1 0,1 0 0,3-8 0,-2 6 0,2-5 0,-3 6 0,-1 1 0,0 0 0,-4 1 0,3 3 0,-8-1 0,3 5 0,-4-4 0,-1 1 0,6-3 0,-4 1 0,8-3 0,-4 1 0,6-1 0,-6 4 0,17-19 0,-13 18 0,8-16 0,-12 20 0,-5-3 0,-3 4 0,2-2 0,-2 3 0,1-3 0,1 2 0,-2-1 0,3 1 0,-1 1 0,1 0 0,0-1 0,-1-1 0,1 1 0,0-2 0,-1 3 0,1-3 0,0 2 0,-1-2 0,1 3 0,0 0 0,-1-1 0,-1 1 0,1 0 0,-2-1 0,3 1 0,-1-3 0,1 2 0,5-5 0,-5 4 0,5-2 0,-1 0 0,11-4 0,-7-1 0,10 1 0,-18 5 0,10-2 0,-10 3 0,5-4 0,-1 4 0,-3-1 0,3 2 0,1 0 0,-4 0 0,3 0 0,-4 1 0,0-3 0,-1 2 0,6-2 0,-5 2 0,5 0 0,-5 1 0,4-1 0,-3 0 0,3 0 0,1 0 0,-5 0 0,2 0 0,-2 3 0,-6-1 0,3 3 0,-2-1 0,-1-1 0,-2 3 0,-1-3 0</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04:38.498"/>
    </inkml:context>
    <inkml:brush xml:id="br0">
      <inkml:brushProperty name="width" value="0.05" units="cm"/>
      <inkml:brushProperty name="height" value="0.05" units="cm"/>
      <inkml:brushProperty name="color" value="#00A0D7"/>
    </inkml:brush>
  </inkml:definitions>
  <inkml:trace contextRef="#ctx0" brushRef="#br0">38 0 24575,'0'6'0,"0"-1"0,2 0 0,-1 1 0,3-3 0,-3 1 0,1-1 0,1 0 0,0 2 0,0-2 0,1 2 0,-3 1 0,4-3 0,-2 1 0,0-1 0,1 0 0,-3 2 0,4-4 0,-5 3 0,5-1 0,-2 3 0,0-1 0,2-2 0,-5 2 0,5-5 0,-4 5 0,3-2 0,-3 2 0,4-2 0,-5 2 0,3-2 0,-1 0 0,-1 2 0,3-5 0,-3 5 0,1-2 0,1 0 0,-3 2 0,5-2 0,-4 2 0,3-2 0,-3 2 0,1-2 0,1 2 0,-3 1 0,5-1 0,-4 0 0,1 1 0,-2-1 0,0 0 0,0 1 0,0-1 0,-2 0 0,1 1 0,-4-3 0,5 1 0,-3-1 0,3 3 0,0-1 0,-2-2 0,1 2 0,-1-2 0,0 0 0,-1-1 0,-3-4 0,1-1 0,0-3 0,-1 1 0,1 0 0,0-1 0,-1 1 0,3 0 0,-1 2 0,3-2 0,-1 2 0,-1 0 0,3-2 0,-3 2 0,1 0 0,1-1 0,-1 1 0,2-3 0,0 1 0,-2 2 0,1-2 0,-1 2 0,2-2 0,-3 0 0,3-1 0,-3 1 0,3 0 0,0-1 0,-2 3 0,1-2 0,-1 2 0,2-2 0,-2 2 0,1-2 0,-1 2 0,2-2 0,0 0 0,-3 2 0,3-2 0,-3 2 0,3-2 0,0-1 0,-2 1 0,1 0 0,-1-1 0,2 1 0,-2 2 0,1-2 0,-4 5 0,7-3 0,1 3 0,3 0 0,2 0 0,-3 0 0,3 0 0,-2 0 0,1 0 0,-1 0 0,-1 0 0,0 0 0,1 0 0,-1 0 0,0 0 0,1 0 0,-1 0 0,0 0 0,1 0 0,-1 0 0,0 0 0,-2 3 0,2-3 0,-2 3 0,2-3 0,1 0 0,-3 2 0,-1 1 0,-2 2 0,0 1 0,0-1 0,0 0 0,-2-2 0,1 2 0,-1-2 0,-1 0 0,0-1 0,0 1 0,-1-3 0,3 5 0,-4-4 0,5 4 0,-5-5 0,2 0 0,-2-3 0,-1 0 0,3-2 0,-1 2 0,1 0 0,-3-1 0,3 1 0,-1-3 0,1 3 0,0-1 0,-2 3 0,4-4 0,-3 5 0,3-5 0,-4 4 0,5-3 0,-5 3 0,4-4 0,-3 5 0,1-5 0,-3 4 0,3-3 0,-1 3 0,3-4 0,-4 2 0,2 0 0,0-1 0,-1 3 0,1-1 0,0-1 0,-2 3 0,2-3 0,-2 3 0,-1 0 0,1-2 0,0 1 0,2-1 0,0 2 0</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8:19:43.799"/>
    </inkml:context>
    <inkml:brush xml:id="br0">
      <inkml:brushProperty name="width" value="0.05" units="cm"/>
      <inkml:brushProperty name="height" value="0.05" units="cm"/>
    </inkml:brush>
  </inkml:definitions>
  <inkml:trace contextRef="#ctx0" brushRef="#br0">1 1 24575,'0'6'0,"3"1"0,-3-1 0,3 0 0,0 0 0,-2 1 0,4-1 0,-4 3 0,5-2 0,-6 2 0,6-3 0,-5 1 0,4-1 0,-1 0 0,-1 1 0,3-1 0,-3 0 0,6 3 0,-2-2 0,5 2 0,-2-2 0,3-1 0,5 1 0,-4 0 0,9-3 0,-9 2 0,10-2 0,-13 0 0,12 0 0,-6-4 0,8 3 0,0-2 0,1 3 0,-7-4 0,5 0 0,-5 0 0,6 4 0,-5-3 0,14 2 0,9 4 0,-2-6 0,0 9 0,-7-10 0,-20 3 0,30-3 0,-14 6 0,3-5 0,11 4 0,-27-5 0,28 6 0,-29-5 0,40 5 0,-32-6 0,33 0 0,-29 3 0,28-2 0,-31 6 0,14-7 0,0 3 0,7 4 0,6-6 0,-12 6 0,-5-7 0,-19 2 0,29-1 0,-29 2 0,13-3 0,-16 0 0,15 0 0,-11 0 0,28 0 0,-31 0 0,11 3 0,-19-3 0,3 3 0,-2-3 0,2 3 0,-3-2 0,1 2 0,-1-1 0,0-1 0,-2 5 0,1-6 0,-1 6 0,2-5 0,-2 4 0,4-1 0,-4 2 0,3 0 0,1 1 0,-4-1 0,5-3 0,-2 3 0,-1-2 0,0 2 0,-2 0 0,1 0 0,-1 1 0,2-4 0,-2 3 0,1-3 0,-1 4 0,2-4 0,-3 3 0,3-3 0,-2 3 0,-1 1 0,3-4 0,-6 3 0,6-5 0,-5 4 0,4-1 0,-1 2 0,-1 0 0,3-2 0,-5 1 0,4-4 0,-4 5 0,2-3 0,-1 3 0,-1 1 0,2-1 0,0-3 0,-3 3 0,3-2 0,-3 2 0,3-5 0,-2-2 0,2-5 0,-3-1 0,2 1 0,-1 0 0,2-1 0,0 1 0,-3 0 0,3 0 0,0 2 0,-2-2 0,1 3 0,1-3 0,1-1 0,-1 1 0,3 3 0,-6-3 0,6 2 0,-5-2 0,4 3 0,-4-3 0,5 5 0,-6-4 0,6 4 0,-5-5 0,4 6 0,-4-6 0,5 5 0,-6-4 0,6 4 0,-3-4 0,4 4 0,-1-5 0,0 6 0,1-3 0,-1 3 0,0 0 0,0 0 0,1 0 0,-1 0 0,0 0 0,3 0 0,-2 0 0,2 0 0,-2 0 0,2 0 0,-2 0 0,5 0 0,-2 0 0,-1-3 0,3 2 0,-5-1 0,5 2 0,-5 0 0,5 0 0,-5 0 0,5 0 0,-5 0 0,10 0 0,-8-3 0,8 2 0,-10-2 0,2 3 0,3 0 0,-1 0 0,1 0 0,3 0 0,-5 0 0,3 0 0,-1 0 0,-5 0 0,5 0 0,-2 0 0,2 0 0,6 0 0,-4 0 0,4 0 0,-5 0 0,0 0 0,-1 0 0,27 0 0,-19 0 0,24 0 0,-30 0 0,4-3 0,1 3 0,-5-3 0,4 3 0,-6 0 0,7 0 0,-5 0 0,4 0 0,-6 0 0,1 0 0,-3-3 0,2 2 0,-3-1 0,4 2 0,0 0 0,-1 0 0,1 0 0,-1 0 0,6-4 0,2 3 0,5-3 0,0 4 0,0 0 0,0 0 0,1 0 0,-7 0 0,5 0 0,-10 0 0,4-3 0,0 3 0,-4-3 0,4 3 0,0 0 0,-4 0 0,21 0 0,-19-3 0,13 2 0,-11-1 0,-4 2 0,4-3 0,0 2 0,-4-2 0,10 3 0,-10 0 0,10 0 0,-5 0 0,6 0 0,-5 0 0,4 0 0,-5-3 0,6 2 0,1-3 0,-7 4 0,5-4 0,-10 3 0,4-2 0,-5 0 0,-1 2 0,1-2 0,-1 1 0,1 1 0,-1-5 0,1 6 0,0-6 0,-1 5 0,1-2 0,-3 1 0,2 1 0,-5-5 0,4 6 0,-4-3 0,5 0 0,-5 2 0,11-5 0,-10 2 0,10 0 0,-9-2 0,1 3 0,2-1 0,-5-1 0,2 1 0,-3-2 0,1-1 0,-1 4 0,0-3 0,1 3 0,-4-3 0,3 2 0,-3-2 0,4 3 0,-4-6 0,3 2 0,-3-2 0,1 2 0,1 1 0,-4 0 0,2 0 0,-1 2 0,-1-1 0,2 1 0,-3 1 0,0 0 0</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9:05:08.251"/>
    </inkml:context>
    <inkml:brush xml:id="br0">
      <inkml:brushProperty name="width" value="0.05" units="cm"/>
      <inkml:brushProperty name="height" value="0.05" units="cm"/>
    </inkml:brush>
  </inkml:definitions>
  <inkml:trace contextRef="#ctx0" brushRef="#br0">1 1 24575,'0'4'0,"1"0"0,0 0 0,1 0 0,-1-1 0,0 1 0,2 0 0,-2 2 0,2-1 0,-2 0 0,2-1 0,-2 0 0,2 0 0,-1 0 0,1 0 0,0 0 0,-1 0 0,4 2 0,-1-2 0,2 2 0,-1-2 0,2 0 0,4 1 0,-3-1 0,6-1 0,-7 0 0,7 0 0,-7-1 0,6 1 0,-3-3 0,5 2 0,-1-1 0,1 1 0,-3-2 0,2 0 0,-3 0 0,4 2 0,-4-1 0,10 1 0,5 2 0,-1-3 0,0 5 0,-5-5 0,-12 0 0,19-1 0,-9 4 0,2-3 0,7 2 0,-18-3 0,19 4 0,-19-4 0,25 4 0,-19-4 0,20 0 0,-19 2 0,19-1 0,-20 3 0,9-4 0,-1 2 0,5 2 0,4-3 0,-8 3 0,-3-4 0,-11 2 0,17-2 0,-18 2 0,9-2 0,-11 0 0,10 0 0,-8 0 0,18 0 0,-19 0 0,7 2 0,-12-2 0,2 2 0,-2-2 0,2 2 0,-2-2 0,0 2 0,0 0 0,0-2 0,-2 4 0,2-4 0,-2 4 0,2-4 0,-2 4 0,3-2 0,-2 2 0,1 0 0,1 0 0,-2 0 0,3-2 0,-2 2 0,0-2 0,0 2 0,-2 0 0,1 0 0,0 0 0,1-2 0,-2 2 0,1-2 0,0 2 0,1-2 0,-2 2 0,1-2 0,0 2 0,-1 0 0,1-2 0,-2 2 0,2-4 0,-2 4 0,2-2 0,-1 2 0,1 0 0,0-2 0,-2 1 0,2-2 0,-2 2 0,0 0 0,1 1 0,-1 0 0,0 0 0,1-2 0,-1 1 0,0 0 0,-1 1 0,2-4 0,-1 0 0,0-4 0,-1 0 0,2 0 0,-1 0 0,0 0 0,1 0 0,-1 0 0,0 0 0,1 1 0,-1 0 0,0 1 0,1-2 0,0 0 0,0 0 0,2 2 0,-4-2 0,4 2 0,-4-2 0,4 2 0,-4-2 0,4 4 0,-4-4 0,4 4 0,-4-4 0,4 4 0,-4-4 0,4 4 0,-4-4 0,4 4 0,-2-4 0,2 4 0,0-4 0,0 4 0,0-2 0,0 2 0,0 0 0,0 0 0,0 0 0,0 0 0,0 0 0,2 0 0,-2 0 0,2 0 0,-2 0 0,2 0 0,-2 0 0,3 0 0,0 0 0,-1-2 0,1 2 0,-2-2 0,2 2 0,-2 0 0,2 0 0,-2 0 0,2 0 0,-2 0 0,6 0 0,-6-2 0,6 2 0,-7-2 0,2 2 0,2 0 0,-2 0 0,2 0 0,2 0 0,-4 0 0,2 0 0,0 0 0,-4 0 0,4 0 0,-2 0 0,2 0 0,3 0 0,-2 0 0,3 0 0,-4 0 0,0 0 0,0 0 0,16 0 0,-12 0 0,17 0 0,-20 0 0,2-2 0,1 2 0,-4-2 0,4 2 0,-4 0 0,3 0 0,-2 0 0,3 0 0,-4 0 0,0 0 0,-2-2 0,1 2 0,0-2 0,0 2 0,1 0 0,0 0 0,0 0 0,0 0 0,4-2 0,0 1 0,4-1 0,0 2 0,0 0 0,0 0 0,0 0 0,-4 0 0,3 0 0,-6 0 0,2-2 0,1 2 0,-3-2 0,2 2 0,1 0 0,-4 0 0,14 0 0,-11-2 0,7 2 0,-7-2 0,-2 2 0,3-2 0,-1 2 0,-2-2 0,6 2 0,-6 0 0,6 0 0,-3 0 0,4 0 0,-4 0 0,3 0 0,-2-3 0,3 3 0,-1-2 0,-2 2 0,2-3 0,-6 3 0,2-3 0,-3 1 0,0 2 0,0-2 0,0 0 0,0 2 0,0-3 0,0 2 0,0-2 0,0 2 0,0-1 0,-2 1 0,2 0 0,-4-2 0,3 2 0,-2-1 0,2 1 0,-2 0 0,6-3 0,-6 2 0,6-1 0,-5-1 0,1 2 0,0 0 0,-2-2 0,0 2 0,-1-2 0,0 0 0,0 2 0,0-2 0,0 2 0,-2-2 0,2 2 0,-2-2 0,2 2 0,-2-3 0,2 0 0,-2-1 0,0 2 0,2 0 0,-4 0 0,2 0 0,0 2 0,-2-1 0,2 0 0,-2 1 0,0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2.700"/>
    </inkml:context>
    <inkml:brush xml:id="br0">
      <inkml:brushProperty name="width" value="0.05" units="cm"/>
      <inkml:brushProperty name="height" value="0.05" units="cm"/>
    </inkml:brush>
  </inkml:definitions>
  <inkml:trace contextRef="#ctx0" brushRef="#br0">1213 1632 24575,'0'7'0,"9"0"0,-4 0 0,12-3 0,11-1 0,-4-7 0,15-1 0,23-24 0,-26 15 0,10-18 0,-1-2 0,-16 14 0,22-36 0,-40 41 0,14-45 0,-14 30 0,2-22 0,-1-4 0,-6 5 0,2-37 0,-8 35 0,-8-35 0,-6 26 0,-1 8 0,-5-3 0,-11 1 0,-1 3 0,-11-24 0,8 22 0,1 6 0,3 12 0,-23-24 0,11 17 0,-2 0 0,-27-22 0,24 24 0,1 4 0,-10 2 0,3 9 0,-1 6 0,-1 0 0,-1-2 0,9 8 0,-1 2 0,-13 1 0,-8 10-6784,-12-5 6784,-17 7 0,40 5 0,-17 3 0,0 15 0,28-5 0,-19 17 0,38 1 6784,0 0-6784,10 14 0,9 4 0,0-10 0,9 18 0,-3-38 0,4 8 0,3-22 0,-2 0 0,2-3 0,0 0 0,-2 0 0,2 0 0,-3 3 0,0-3 0,3 3 0,-3-3 0,3 0 0,-3 0 0,0 0 0,4 3 0,-4-3 0,3 3 0,-3-6 0,0-1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1:34.467"/>
    </inkml:context>
    <inkml:brush xml:id="br0">
      <inkml:brushProperty name="width" value="0.05" units="cm"/>
      <inkml:brushProperty name="height" value="0.05" units="cm"/>
    </inkml:brush>
  </inkml:definitions>
  <inkml:trace contextRef="#ctx0" brushRef="#br0">0 9 24575,'0'7'0,"0"2"0,3 2 0,19 25 0,-7-17 0,10 14 0,10 2 0,-18-19 0,40 35 0,-37-34 0,15 9 0,-21-13 0,-3-5 0,-1 1 0,-3-5 0,-4-4 0,3-7 0,-2-3 0,3-4 0,9-17 0,-4 13 0,13-31 0,-10 31 0,2-14 0,-7 22 0,-7 0 0,4 3 0,-7 0 0,3 0 0,-3 0 0,0 0 0,0 0 0,0 1 0,0-1 0,0 0 0,0 0 0,-3 3 0,3-2 0,-7 5 0,4-5 0,-4 5 0,0-5 0,0 5 0,-3-2 0,-7 3 0,-16 0 0,12 0 0,-27 0 0,36 0 0,-24 0 0,17 0 0,1 0 0,2 0 0,6 0 0,-1-3 0,1 3 0,0-3 0,3 3 0,0 0 0,3 0 0,1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2"/>
    </inkml:context>
    <inkml:brush xml:id="br0">
      <inkml:brushProperty name="width" value="0.05" units="cm"/>
      <inkml:brushProperty name="height" value="0.05" units="cm"/>
    </inkml:brush>
  </inkml:definitions>
  <inkml:trace contextRef="#ctx0" brushRef="#br0">1213 1632 24575,'0'7'0,"9"0"0,-4 0 0,12-3 0,11-1 0,-4-7 0,15-1 0,23-24 0,-26 15 0,10-18 0,-1-2 0,-16 14 0,22-36 0,-40 41 0,14-45 0,-14 30 0,2-22 0,-1-4 0,-6 5 0,2-37 0,-8 35 0,-8-35 0,-6 26 0,-1 8 0,-5-3 0,-11 1 0,-1 3 0,-11-24 0,8 22 0,1 6 0,3 12 0,-23-24 0,11 17 0,-2 0 0,-27-22 0,24 24 0,1 4 0,-10 2 0,3 9 0,-1 6 0,-1 0 0,-1-2 0,9 8 0,-1 2 0,-13 1 0,-8 10-6784,-12-5 6784,-17 7 0,40 5 0,-17 3 0,0 15 0,28-5 0,-19 17 0,38 1 6784,0 0-6784,10 14 0,9 4 0,0-10 0,9 18 0,-3-38 0,4 8 0,3-22 0,-2 0 0,2-3 0,0 0 0,-2 0 0,2 0 0,-3 3 0,0-3 0,3 3 0,-3-3 0,3 0 0,-3 0 0,0 0 0,4 3 0,-4-3 0,3 3 0,-3-6 0,0-1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7-05T01:23:32.363"/>
    </inkml:context>
    <inkml:brush xml:id="br0">
      <inkml:brushProperty name="width" value="0.05" units="cm"/>
      <inkml:brushProperty name="height" value="0.05" units="cm"/>
    </inkml:brush>
  </inkml:definitions>
  <inkml:trace contextRef="#ctx0" brushRef="#br0">0 9 24575,'0'7'0,"0"2"0,3 2 0,19 25 0,-7-17 0,10 14 0,10 2 0,-18-19 0,40 35 0,-37-34 0,15 9 0,-21-13 0,-3-5 0,-1 1 0,-3-5 0,-4-4 0,3-7 0,-2-3 0,3-4 0,9-17 0,-4 13 0,13-31 0,-10 31 0,2-14 0,-7 22 0,-7 0 0,4 3 0,-7 0 0,3 0 0,-3 0 0,0 0 0,0 0 0,0 1 0,0-1 0,0 0 0,0 0 0,-3 3 0,3-2 0,-7 5 0,4-5 0,-4 5 0,0-5 0,0 5 0,-3-2 0,-7 3 0,-16 0 0,12 0 0,-27 0 0,36 0 0,-24 0 0,17 0 0,1 0 0,2 0 0,6 0 0,-1-3 0,1 3 0,0-3 0,3 3 0,0 0 0,3 0 0,1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6-18T19:05:08.251"/>
    </inkml:context>
    <inkml:brush xml:id="br0">
      <inkml:brushProperty name="width" value="0.05" units="cm"/>
      <inkml:brushProperty name="height" value="0.05" units="cm"/>
    </inkml:brush>
  </inkml:definitions>
  <inkml:trace contextRef="#ctx0" brushRef="#br0">1 1 24575,'0'4'0,"1"0"0,0 0 0,1 0 0,-1-1 0,0 1 0,2 0 0,-2 2 0,2-1 0,-2 0 0,2-1 0,-2 0 0,2 0 0,-1 0 0,1 0 0,0 0 0,-1 0 0,4 2 0,-1-2 0,2 2 0,-1-2 0,2 0 0,4 1 0,-3-1 0,6-1 0,-7 0 0,7 0 0,-7-1 0,6 1 0,-3-3 0,5 2 0,-1-1 0,1 1 0,-3-2 0,2 0 0,-3 0 0,4 2 0,-4-1 0,10 1 0,5 2 0,-1-3 0,0 5 0,-5-5 0,-12 0 0,19-1 0,-9 4 0,2-3 0,7 2 0,-18-3 0,19 4 0,-19-4 0,25 4 0,-19-4 0,20 0 0,-19 2 0,19-1 0,-20 3 0,9-4 0,-1 2 0,5 2 0,4-3 0,-8 3 0,-3-4 0,-11 2 0,17-2 0,-18 2 0,9-2 0,-11 0 0,10 0 0,-8 0 0,18 0 0,-19 0 0,7 2 0,-12-2 0,2 2 0,-2-2 0,2 2 0,-2-2 0,0 2 0,0 0 0,0-2 0,-2 4 0,2-4 0,-2 4 0,2-4 0,-2 4 0,3-2 0,-2 2 0,1 0 0,1 0 0,-2 0 0,3-2 0,-2 2 0,0-2 0,0 2 0,-2 0 0,1 0 0,0 0 0,1-2 0,-2 2 0,1-2 0,0 2 0,1-2 0,-2 2 0,1-2 0,0 2 0,-1 0 0,1-2 0,-2 2 0,2-4 0,-2 4 0,2-2 0,-1 2 0,1 0 0,0-2 0,-2 1 0,2-2 0,-2 2 0,0 0 0,1 1 0,-1 0 0,0 0 0,1-2 0,-1 1 0,0 0 0,-1 1 0,2-4 0,-1 0 0,0-4 0,-1 0 0,2 0 0,-1 0 0,0 0 0,1 0 0,-1 0 0,0 0 0,1 1 0,-1 0 0,0 1 0,1-2 0,0 0 0,0 0 0,2 2 0,-4-2 0,4 2 0,-4-2 0,4 2 0,-4-2 0,4 4 0,-4-4 0,4 4 0,-4-4 0,4 4 0,-4-4 0,4 4 0,-4-4 0,4 4 0,-2-4 0,2 4 0,0-4 0,0 4 0,0-2 0,0 2 0,0 0 0,0 0 0,0 0 0,0 0 0,0 0 0,2 0 0,-2 0 0,2 0 0,-2 0 0,2 0 0,-2 0 0,3 0 0,0 0 0,-1-2 0,1 2 0,-2-2 0,2 2 0,-2 0 0,2 0 0,-2 0 0,2 0 0,-2 0 0,6 0 0,-6-2 0,6 2 0,-7-2 0,2 2 0,2 0 0,-2 0 0,2 0 0,2 0 0,-4 0 0,2 0 0,0 0 0,-4 0 0,4 0 0,-2 0 0,2 0 0,3 0 0,-2 0 0,3 0 0,-4 0 0,0 0 0,0 0 0,16 0 0,-12 0 0,17 0 0,-20 0 0,2-2 0,1 2 0,-4-2 0,4 2 0,-4 0 0,3 0 0,-2 0 0,3 0 0,-4 0 0,0 0 0,-2-2 0,1 2 0,0-2 0,0 2 0,1 0 0,0 0 0,0 0 0,0 0 0,4-2 0,0 1 0,4-1 0,0 2 0,0 0 0,0 0 0,0 0 0,-4 0 0,3 0 0,-6 0 0,2-2 0,1 2 0,-3-2 0,2 2 0,1 0 0,-4 0 0,14 0 0,-11-2 0,7 2 0,-7-2 0,-2 2 0,3-2 0,-1 2 0,-2-2 0,6 2 0,-6 0 0,6 0 0,-3 0 0,4 0 0,-4 0 0,3 0 0,-2-3 0,3 3 0,-1-2 0,-2 2 0,2-3 0,-6 3 0,2-3 0,-3 1 0,0 2 0,0-2 0,0 0 0,0 2 0,0-3 0,0 2 0,0-2 0,0 2 0,0-1 0,-2 1 0,2 0 0,-4-2 0,3 2 0,-2-1 0,2 1 0,-2 0 0,6-3 0,-6 2 0,6-1 0,-5-1 0,1 2 0,0 0 0,-2-2 0,0 2 0,-1-2 0,0 0 0,0 2 0,0-2 0,0 2 0,-2-2 0,2 2 0,-2-2 0,2 2 0,-2-3 0,2 0 0,-2-1 0,0 2 0,2 0 0,-4 0 0,2 0 0,0 2 0,-2-1 0,2 0 0,-2 1 0,0 0 0</inkml:trace>
</inkml:ink>
</file>

<file path=ppt/media/image1.png>
</file>

<file path=ppt/media/image10.png>
</file>

<file path=ppt/media/image10.svg>
</file>

<file path=ppt/media/image11.png>
</file>

<file path=ppt/media/image110.png>
</file>

<file path=ppt/media/image12.png>
</file>

<file path=ppt/media/image120.png>
</file>

<file path=ppt/media/image13.png>
</file>

<file path=ppt/media/image130.png>
</file>

<file path=ppt/media/image14.png>
</file>

<file path=ppt/media/image140.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sv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2F9544-85B5-9A4E-8203-16BF0993F581}" type="datetimeFigureOut">
              <a:rPr lang="en-US" smtClean="0"/>
              <a:t>7/5/21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195793-54DD-EE46-90FF-B5E2E68D1284}" type="slidenum">
              <a:rPr lang="en-US" smtClean="0"/>
              <a:t>‹#›</a:t>
            </a:fld>
            <a:endParaRPr lang="en-US"/>
          </a:p>
        </p:txBody>
      </p:sp>
    </p:spTree>
    <p:extLst>
      <p:ext uri="{BB962C8B-B14F-4D97-AF65-F5344CB8AC3E}">
        <p14:creationId xmlns:p14="http://schemas.microsoft.com/office/powerpoint/2010/main" val="3787376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72619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72619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929694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438727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7135944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1029604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0552488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Are the relative contributions predictive of other things.</a:t>
            </a:r>
          </a:p>
          <a:p>
            <a:endParaRPr lang="en-US" dirty="0"/>
          </a:p>
          <a:p>
            <a:r>
              <a:rPr lang="en-US" dirty="0"/>
              <a:t>There are multiple components to looking – maybe model 1 and model 2 capture different aspects of looking:</a:t>
            </a:r>
          </a:p>
          <a:p>
            <a:r>
              <a:rPr lang="en-US" dirty="0"/>
              <a:t>e.g. surprise is more captured by look duration, general interest is more captured my degree of interest/attentiveness</a:t>
            </a:r>
          </a:p>
        </p:txBody>
      </p:sp>
      <p:sp>
        <p:nvSpPr>
          <p:cNvPr id="4" name="Slide Number Placeholder 3"/>
          <p:cNvSpPr>
            <a:spLocks noGrp="1"/>
          </p:cNvSpPr>
          <p:nvPr>
            <p:ph type="sldNum" sz="quarter" idx="5"/>
          </p:nvPr>
        </p:nvSpPr>
        <p:spPr/>
        <p:txBody>
          <a:bodyPr/>
          <a:lstStyle/>
          <a:p>
            <a:fld id="{22195793-54DD-EE46-90FF-B5E2E68D1284}" type="slidenum">
              <a:rPr lang="en-US" smtClean="0"/>
              <a:t>19</a:t>
            </a:fld>
            <a:endParaRPr lang="en-US"/>
          </a:p>
        </p:txBody>
      </p:sp>
    </p:spTree>
    <p:extLst>
      <p:ext uri="{BB962C8B-B14F-4D97-AF65-F5344CB8AC3E}">
        <p14:creationId xmlns:p14="http://schemas.microsoft.com/office/powerpoint/2010/main" val="10977300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multiple components to looking – maybe model 1 and model 2 capture different aspects of looking:</a:t>
            </a:r>
          </a:p>
          <a:p>
            <a:r>
              <a:rPr lang="en-US" dirty="0"/>
              <a:t>e.g. surprise is more captured by look duration, general interest is more captured my degree of interest/attentiveness</a:t>
            </a:r>
          </a:p>
          <a:p>
            <a:endParaRPr lang="en-US" dirty="0"/>
          </a:p>
          <a:p>
            <a:r>
              <a:rPr lang="en-US" dirty="0"/>
              <a:t>Is there no way to figure out whether the latent variable generating binary data is continuous or </a:t>
            </a:r>
            <a:r>
              <a:rPr lang="en-US" dirty="0" err="1"/>
              <a:t>thresholded</a:t>
            </a:r>
            <a:r>
              <a:rPr lang="en-US" dirty="0"/>
              <a:t>?</a:t>
            </a:r>
          </a:p>
          <a:p>
            <a:endParaRPr lang="en-US" dirty="0"/>
          </a:p>
          <a:p>
            <a:r>
              <a:rPr lang="en-US" dirty="0"/>
              <a:t>Separate question: is the looking that happened until </a:t>
            </a:r>
            <a:r>
              <a:rPr lang="en-US" dirty="0" err="1"/>
              <a:t>lookaway</a:t>
            </a:r>
            <a:r>
              <a:rPr lang="en-US" dirty="0"/>
              <a:t> criterion predictive of what happened after the criterion was reached? Can check this in 60 sec test trial from MCS ?</a:t>
            </a:r>
          </a:p>
          <a:p>
            <a:endParaRPr lang="en-US" dirty="0"/>
          </a:p>
        </p:txBody>
      </p:sp>
      <p:sp>
        <p:nvSpPr>
          <p:cNvPr id="4" name="Slide Number Placeholder 3"/>
          <p:cNvSpPr>
            <a:spLocks noGrp="1"/>
          </p:cNvSpPr>
          <p:nvPr>
            <p:ph type="sldNum" sz="quarter" idx="5"/>
          </p:nvPr>
        </p:nvSpPr>
        <p:spPr/>
        <p:txBody>
          <a:bodyPr/>
          <a:lstStyle/>
          <a:p>
            <a:fld id="{22195793-54DD-EE46-90FF-B5E2E68D1284}" type="slidenum">
              <a:rPr lang="en-US" smtClean="0"/>
              <a:t>20</a:t>
            </a:fld>
            <a:endParaRPr lang="en-US"/>
          </a:p>
        </p:txBody>
      </p:sp>
    </p:spTree>
    <p:extLst>
      <p:ext uri="{BB962C8B-B14F-4D97-AF65-F5344CB8AC3E}">
        <p14:creationId xmlns:p14="http://schemas.microsoft.com/office/powerpoint/2010/main" val="40727992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Rational analysis: </a:t>
            </a:r>
            <a:r>
              <a:rPr lang="en-US" dirty="0">
                <a:sym typeface="Wingdings" pitchFamily="2" charset="2"/>
              </a:rPr>
              <a:t>“</a:t>
            </a:r>
            <a:r>
              <a:rPr lang="en-US" dirty="0"/>
              <a:t>explain the function and purpose of cognitive processes” </a:t>
            </a:r>
          </a:p>
          <a:p>
            <a:endParaRPr lang="en-US" dirty="0"/>
          </a:p>
        </p:txBody>
      </p:sp>
      <p:sp>
        <p:nvSpPr>
          <p:cNvPr id="4" name="Slide Number Placeholder 3"/>
          <p:cNvSpPr>
            <a:spLocks noGrp="1"/>
          </p:cNvSpPr>
          <p:nvPr>
            <p:ph type="sldNum" sz="quarter" idx="5"/>
          </p:nvPr>
        </p:nvSpPr>
        <p:spPr/>
        <p:txBody>
          <a:bodyPr/>
          <a:lstStyle/>
          <a:p>
            <a:fld id="{22195793-54DD-EE46-90FF-B5E2E68D1284}" type="slidenum">
              <a:rPr lang="en-US" smtClean="0"/>
              <a:t>21</a:t>
            </a:fld>
            <a:endParaRPr lang="en-US"/>
          </a:p>
        </p:txBody>
      </p:sp>
    </p:spTree>
    <p:extLst>
      <p:ext uri="{BB962C8B-B14F-4D97-AF65-F5344CB8AC3E}">
        <p14:creationId xmlns:p14="http://schemas.microsoft.com/office/powerpoint/2010/main" val="566003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20559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308644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45429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227103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Scenarios: cliff jump, cliff test on bridge, barrier jump, barrier go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Reach out to </a:t>
            </a:r>
            <a:r>
              <a:rPr lang="en-US" dirty="0" err="1"/>
              <a:t>shari</a:t>
            </a:r>
            <a:r>
              <a:rPr lang="en-US" dirty="0"/>
              <a:t> about instructions for parents - ( ) </a:t>
            </a:r>
          </a:p>
          <a:p>
            <a:pPr marL="0" lvl="0" indent="0" algn="l" rtl="0">
              <a:spcBef>
                <a:spcPts val="0"/>
              </a:spcBef>
              <a:spcAft>
                <a:spcPts val="0"/>
              </a:spcAft>
              <a:buNone/>
            </a:pPr>
            <a:endParaRPr lang="en-US" dirty="0"/>
          </a:p>
          <a:p>
            <a:r>
              <a:rPr lang="en-US" dirty="0"/>
              <a:t>Select one of four scene orders: </a:t>
            </a:r>
          </a:p>
          <a:p>
            <a:r>
              <a:rPr lang="en-US" dirty="0"/>
              <a:t>1,2,3,4</a:t>
            </a:r>
          </a:p>
          <a:p>
            <a:r>
              <a:rPr lang="en-US" dirty="0"/>
              <a:t>4,3,2,1</a:t>
            </a:r>
          </a:p>
          <a:p>
            <a:r>
              <a:rPr lang="en-US" dirty="0"/>
              <a:t>2,4,1,3</a:t>
            </a:r>
          </a:p>
          <a:p>
            <a:r>
              <a:rPr lang="en-US" dirty="0"/>
              <a:t>3,1,4,2</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03448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 brief overview of what will happen during the study. [CLICK]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the beginning of every trial, your child will see an exciting rotating star, which we call the ‘attention-getter’, because we use it to get your child’s attention.  [CLICK]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we will show a video of an animated creature reaching another object, like you see here. This video will repeat until your child looks away for three seconds, and we’ll give you more instructions in just a bit on how to indicate when your child has looked away. If your child hasn’t looked away for 60 seconds, the video will end automatically. [CLICK]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two videos, the attention getter and the video of the animated creature, together form one trial.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We’ll have a total of about 10-14 trials. We’ll ask you after that whether you and your child are up for another four trials, depending on how you two are feeling. [CLICK]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either case, the experiment should take somewhere between 7 and 12 minutes. [CLICK]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Of course you can pause by pressing the “p” key on your keyboard or stop the experiment by pressing the escape key at any time.</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1571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bc3af7698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bc3af769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Here’s a brief overview of what will happen during the study. [CLICK]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the beginning of every trial, your child will see an exciting rotating star, which we call the ‘attention-getter’, because we use it to get your child’s attention.  [CLICK]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Then, we will show a video of an animated creature reach another object, like you see here. This video will repeat for about 60 seconds. [CLICK]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These two videos, the attention getter and the video of the animated creature, together form one trial. We’ll have a total of eight trials. We’ll ask you after that whether you and your child are up for another four trials, depending on how you two are feeling. [CLICK]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either case, the experiment should take somewhere between 8 and 12 minutes. [CLICK]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Of course you can pause by pressing the “p” key on your keyboard or stop the experiment by pressing the escape key at any time.</a:t>
            </a:r>
          </a:p>
        </p:txBody>
      </p:sp>
    </p:spTree>
    <p:extLst>
      <p:ext uri="{BB962C8B-B14F-4D97-AF65-F5344CB8AC3E}">
        <p14:creationId xmlns:p14="http://schemas.microsoft.com/office/powerpoint/2010/main" val="3209224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a:t>
            </a:r>
            <a:r>
              <a:rPr lang="en-US" dirty="0" err="1"/>
              <a:t>shari</a:t>
            </a:r>
            <a:r>
              <a:rPr lang="en-US" dirty="0"/>
              <a:t> about if she counts up LT until </a:t>
            </a:r>
            <a:r>
              <a:rPr lang="en-US" dirty="0" err="1"/>
              <a:t>crierion</a:t>
            </a:r>
            <a:r>
              <a:rPr lang="en-US" dirty="0"/>
              <a:t> or take </a:t>
            </a:r>
          </a:p>
        </p:txBody>
      </p:sp>
      <p:sp>
        <p:nvSpPr>
          <p:cNvPr id="4" name="Slide Number Placeholder 3"/>
          <p:cNvSpPr>
            <a:spLocks noGrp="1"/>
          </p:cNvSpPr>
          <p:nvPr>
            <p:ph type="sldNum" sz="quarter" idx="5"/>
          </p:nvPr>
        </p:nvSpPr>
        <p:spPr/>
        <p:txBody>
          <a:bodyPr/>
          <a:lstStyle/>
          <a:p>
            <a:fld id="{22195793-54DD-EE46-90FF-B5E2E68D1284}" type="slidenum">
              <a:rPr lang="en-US" smtClean="0"/>
              <a:t>12</a:t>
            </a:fld>
            <a:endParaRPr lang="en-US"/>
          </a:p>
        </p:txBody>
      </p:sp>
    </p:spTree>
    <p:extLst>
      <p:ext uri="{BB962C8B-B14F-4D97-AF65-F5344CB8AC3E}">
        <p14:creationId xmlns:p14="http://schemas.microsoft.com/office/powerpoint/2010/main" val="3251517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86D73-FB4C-9747-899D-4E656620AE2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C3524C-AFC3-F749-BAB8-DC92F4C360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B8AAC2-7F5E-4A4D-8B37-50022359A26A}"/>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5" name="Footer Placeholder 4">
            <a:extLst>
              <a:ext uri="{FF2B5EF4-FFF2-40B4-BE49-F238E27FC236}">
                <a16:creationId xmlns:a16="http://schemas.microsoft.com/office/drawing/2014/main" id="{FBEAD388-7E8C-F048-AE65-3A50699C15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20D8FB-5733-C348-961C-19C1B25D2873}"/>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42734695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3763-D0D5-C845-AFAC-1D5DBF90A7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7CDC50-4E58-0A42-8272-6D40F1C53B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9C4B42-31F9-A54F-99F4-E8207B39EDD5}"/>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5" name="Footer Placeholder 4">
            <a:extLst>
              <a:ext uri="{FF2B5EF4-FFF2-40B4-BE49-F238E27FC236}">
                <a16:creationId xmlns:a16="http://schemas.microsoft.com/office/drawing/2014/main" id="{48E6C6DF-5D1C-EF47-B2D2-CDBBE5D78C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BF5C98-7BD4-744B-915A-442FE0F7C174}"/>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2367754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11A779-FBC6-E349-ACEF-FD132308B7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B87837-B624-D44F-930F-6C0023C0DE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A5F058-2945-3840-9D22-16CDA8EA7ADC}"/>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5" name="Footer Placeholder 4">
            <a:extLst>
              <a:ext uri="{FF2B5EF4-FFF2-40B4-BE49-F238E27FC236}">
                <a16:creationId xmlns:a16="http://schemas.microsoft.com/office/drawing/2014/main" id="{376DF26C-1298-E04D-B927-F200171F8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460DFE-F845-5241-988A-FA79BEC79E78}"/>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3389049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536359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8E21B-2A85-F648-8404-861D2FBD60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CBB7A3-84B8-9F42-BF20-08CF35213C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70D8EF-3C9D-0A48-9F83-37B8B25349B2}"/>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5" name="Footer Placeholder 4">
            <a:extLst>
              <a:ext uri="{FF2B5EF4-FFF2-40B4-BE49-F238E27FC236}">
                <a16:creationId xmlns:a16="http://schemas.microsoft.com/office/drawing/2014/main" id="{06D88FEC-4242-0646-9778-B05E490068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35758B-CBFE-6D46-B583-EABA39678644}"/>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309064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BE802-EBD0-5C4E-86CC-CE02583EE1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B0F7961-43B3-6140-9AB6-F3F518E9E9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7ADE238-CC92-4E4B-9247-6C87E1E5402A}"/>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5" name="Footer Placeholder 4">
            <a:extLst>
              <a:ext uri="{FF2B5EF4-FFF2-40B4-BE49-F238E27FC236}">
                <a16:creationId xmlns:a16="http://schemas.microsoft.com/office/drawing/2014/main" id="{E64A3008-F178-C748-8A5C-D28706E2E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9EE643-C0BC-AA46-8964-62F2556E89A7}"/>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376416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3C2AA-AF37-5E4F-AC98-044C2745C1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316B3B-4EA3-4044-8472-B036BF2A7D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D2B026-597F-F442-B623-7517507E942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1621AD0-358A-AE46-90BF-9986F032920E}"/>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6" name="Footer Placeholder 5">
            <a:extLst>
              <a:ext uri="{FF2B5EF4-FFF2-40B4-BE49-F238E27FC236}">
                <a16:creationId xmlns:a16="http://schemas.microsoft.com/office/drawing/2014/main" id="{297DF9CE-A9D1-B947-9D8F-EB76584944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6AFFF9-D6A1-FF42-9A63-7E8423925333}"/>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173818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3BFD3-16A6-AE42-8DD6-37ECC2074BC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0C1064B-0096-8640-BC9C-B1B05F757C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386236-639F-1E49-9599-3DE9C3AE2D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FA64C2-2C3F-D84F-B49B-1AC885A672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7F38F7-2103-A94A-BE5B-5D588B9D60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9873EB-EE01-2C45-A179-67E5FA2280FF}"/>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8" name="Footer Placeholder 7">
            <a:extLst>
              <a:ext uri="{FF2B5EF4-FFF2-40B4-BE49-F238E27FC236}">
                <a16:creationId xmlns:a16="http://schemas.microsoft.com/office/drawing/2014/main" id="{56BC3E02-8EC3-2944-A6A6-D2D03050A3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029003-AE7C-DA48-BF6A-B81911AAB8B2}"/>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561879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56BC0-AF2D-374C-B94F-107028163B5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9F8F8F5-2332-904E-B51F-190EFD6B736A}"/>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4" name="Footer Placeholder 3">
            <a:extLst>
              <a:ext uri="{FF2B5EF4-FFF2-40B4-BE49-F238E27FC236}">
                <a16:creationId xmlns:a16="http://schemas.microsoft.com/office/drawing/2014/main" id="{79A4FF77-81D7-3040-874F-0B1D3EE8DE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EC5A1C-3079-C440-B326-D973FAF8DF0C}"/>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16426826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A07CEC-3CC7-E744-90A6-FC039E5B135E}"/>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3" name="Footer Placeholder 2">
            <a:extLst>
              <a:ext uri="{FF2B5EF4-FFF2-40B4-BE49-F238E27FC236}">
                <a16:creationId xmlns:a16="http://schemas.microsoft.com/office/drawing/2014/main" id="{A3B0AD89-6445-D54B-B8CC-CE12E16BBD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A07E4C-8C01-F74C-80D2-F0A848AF7A24}"/>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3897637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A4954-7367-574D-9EE8-D9120611BC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8EB589-E2B5-A742-BB0D-A861EE9C12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629F8A-B4D8-EE43-BF15-5E44588FF9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D39C3-A46D-1544-847D-C844296C5604}"/>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6" name="Footer Placeholder 5">
            <a:extLst>
              <a:ext uri="{FF2B5EF4-FFF2-40B4-BE49-F238E27FC236}">
                <a16:creationId xmlns:a16="http://schemas.microsoft.com/office/drawing/2014/main" id="{5D425CD9-89A1-954E-B356-56262DCE16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F7969E-5F14-434C-9CA3-1E04A6AD3C8E}"/>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242480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CF9FC-4BBA-5D43-A3B8-AAA243822D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C3ABBBB-32EC-C742-9944-BF2187F652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DC5662-7FC6-9C4A-81BB-7169147E89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AEE416-C966-9544-B96A-84AE02B08670}"/>
              </a:ext>
            </a:extLst>
          </p:cNvPr>
          <p:cNvSpPr>
            <a:spLocks noGrp="1"/>
          </p:cNvSpPr>
          <p:nvPr>
            <p:ph type="dt" sz="half" idx="10"/>
          </p:nvPr>
        </p:nvSpPr>
        <p:spPr/>
        <p:txBody>
          <a:bodyPr/>
          <a:lstStyle/>
          <a:p>
            <a:fld id="{4ACF5923-6164-5442-8A2C-F34D0A5C6E5C}" type="datetimeFigureOut">
              <a:rPr lang="en-US" smtClean="0"/>
              <a:t>7/5/21</a:t>
            </a:fld>
            <a:endParaRPr lang="en-US"/>
          </a:p>
        </p:txBody>
      </p:sp>
      <p:sp>
        <p:nvSpPr>
          <p:cNvPr id="6" name="Footer Placeholder 5">
            <a:extLst>
              <a:ext uri="{FF2B5EF4-FFF2-40B4-BE49-F238E27FC236}">
                <a16:creationId xmlns:a16="http://schemas.microsoft.com/office/drawing/2014/main" id="{EBD0DA87-DC6B-4C4A-BAC1-C2F6ACF6F8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AC0440-80F7-7344-91FB-6FD9F02E2AAE}"/>
              </a:ext>
            </a:extLst>
          </p:cNvPr>
          <p:cNvSpPr>
            <a:spLocks noGrp="1"/>
          </p:cNvSpPr>
          <p:nvPr>
            <p:ph type="sldNum" sz="quarter" idx="12"/>
          </p:nvPr>
        </p:nvSpPr>
        <p:spPr/>
        <p:txBody>
          <a:bodyPr/>
          <a:lstStyle/>
          <a:p>
            <a:fld id="{FA408091-B11D-ED45-9DA5-1CEEE5D14CC1}" type="slidenum">
              <a:rPr lang="en-US" smtClean="0"/>
              <a:t>‹#›</a:t>
            </a:fld>
            <a:endParaRPr lang="en-US"/>
          </a:p>
        </p:txBody>
      </p:sp>
    </p:spTree>
    <p:extLst>
      <p:ext uri="{BB962C8B-B14F-4D97-AF65-F5344CB8AC3E}">
        <p14:creationId xmlns:p14="http://schemas.microsoft.com/office/powerpoint/2010/main" val="835984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004AF5-2B82-4741-A078-629B51C82E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C426174-9D50-D741-84B5-DE95581A19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7E1E94-8F45-134F-B76E-C25E44B8C1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CF5923-6164-5442-8A2C-F34D0A5C6E5C}" type="datetimeFigureOut">
              <a:rPr lang="en-US" smtClean="0"/>
              <a:t>7/5/21</a:t>
            </a:fld>
            <a:endParaRPr lang="en-US"/>
          </a:p>
        </p:txBody>
      </p:sp>
      <p:sp>
        <p:nvSpPr>
          <p:cNvPr id="5" name="Footer Placeholder 4">
            <a:extLst>
              <a:ext uri="{FF2B5EF4-FFF2-40B4-BE49-F238E27FC236}">
                <a16:creationId xmlns:a16="http://schemas.microsoft.com/office/drawing/2014/main" id="{B13B1235-29F4-844C-A120-D7F599BC59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918042E-27EC-084F-9F89-FCAFCF8D50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408091-B11D-ED45-9DA5-1CEEE5D14CC1}" type="slidenum">
              <a:rPr lang="en-US" smtClean="0"/>
              <a:t>‹#›</a:t>
            </a:fld>
            <a:endParaRPr lang="en-US"/>
          </a:p>
        </p:txBody>
      </p:sp>
    </p:spTree>
    <p:extLst>
      <p:ext uri="{BB962C8B-B14F-4D97-AF65-F5344CB8AC3E}">
        <p14:creationId xmlns:p14="http://schemas.microsoft.com/office/powerpoint/2010/main" val="2676833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customXml" Target="../ink/ink25.xml"/><Relationship Id="rId3" Type="http://schemas.openxmlformats.org/officeDocument/2006/relationships/image" Target="../media/image1.png"/><Relationship Id="rId7" Type="http://schemas.openxmlformats.org/officeDocument/2006/relationships/customXml" Target="../ink/ink24.xml"/><Relationship Id="rId12" Type="http://schemas.openxmlformats.org/officeDocument/2006/relationships/image" Target="../media/image10.sv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customXml" Target="../ink/ink23.xml"/><Relationship Id="rId10" Type="http://schemas.openxmlformats.org/officeDocument/2006/relationships/image" Target="../media/image7.sv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customXml" Target="../ink/ink28.xml"/><Relationship Id="rId3" Type="http://schemas.openxmlformats.org/officeDocument/2006/relationships/image" Target="../media/image1.png"/><Relationship Id="rId7" Type="http://schemas.openxmlformats.org/officeDocument/2006/relationships/customXml" Target="../ink/ink27.xml"/><Relationship Id="rId12" Type="http://schemas.openxmlformats.org/officeDocument/2006/relationships/image" Target="../media/image10.sv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customXml" Target="../ink/ink26.xml"/><Relationship Id="rId10" Type="http://schemas.openxmlformats.org/officeDocument/2006/relationships/image" Target="../media/image7.sv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3" Type="http://schemas.microsoft.com/office/2007/relationships/media" Target="../media/media2.mp4"/><Relationship Id="rId7" Type="http://schemas.openxmlformats.org/officeDocument/2006/relationships/image" Target="../media/image1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9.xml"/><Relationship Id="rId5" Type="http://schemas.openxmlformats.org/officeDocument/2006/relationships/slideLayout" Target="../slideLayouts/slideLayout12.xml"/><Relationship Id="rId4" Type="http://schemas.openxmlformats.org/officeDocument/2006/relationships/video" Target="../media/media2.mp4"/></Relationships>
</file>

<file path=ppt/slides/_rels/slide13.xml.rels><?xml version="1.0" encoding="UTF-8" standalone="yes"?>
<Relationships xmlns="http://schemas.openxmlformats.org/package/2006/relationships"><Relationship Id="rId8" Type="http://schemas.openxmlformats.org/officeDocument/2006/relationships/image" Target="../media/image120.png"/><Relationship Id="rId13" Type="http://schemas.openxmlformats.org/officeDocument/2006/relationships/customXml" Target="../ink/ink34.xml"/><Relationship Id="rId3" Type="http://schemas.openxmlformats.org/officeDocument/2006/relationships/customXml" Target="../ink/ink29.xml"/><Relationship Id="rId7" Type="http://schemas.openxmlformats.org/officeDocument/2006/relationships/customXml" Target="../ink/ink31.xml"/><Relationship Id="rId12" Type="http://schemas.openxmlformats.org/officeDocument/2006/relationships/image" Target="../media/image140.png"/><Relationship Id="rId17" Type="http://schemas.openxmlformats.org/officeDocument/2006/relationships/customXml" Target="../ink/ink36.xml"/><Relationship Id="rId2" Type="http://schemas.openxmlformats.org/officeDocument/2006/relationships/notesSlide" Target="../notesSlides/notesSlide10.xml"/><Relationship Id="rId16" Type="http://schemas.openxmlformats.org/officeDocument/2006/relationships/image" Target="../media/image16.png"/><Relationship Id="rId1" Type="http://schemas.openxmlformats.org/officeDocument/2006/relationships/slideLayout" Target="../slideLayouts/slideLayout12.xml"/><Relationship Id="rId6" Type="http://schemas.openxmlformats.org/officeDocument/2006/relationships/image" Target="../media/image110.png"/><Relationship Id="rId11" Type="http://schemas.openxmlformats.org/officeDocument/2006/relationships/customXml" Target="../ink/ink33.xml"/><Relationship Id="rId5" Type="http://schemas.openxmlformats.org/officeDocument/2006/relationships/customXml" Target="../ink/ink30.xml"/><Relationship Id="rId15" Type="http://schemas.openxmlformats.org/officeDocument/2006/relationships/customXml" Target="../ink/ink35.xml"/><Relationship Id="rId10" Type="http://schemas.openxmlformats.org/officeDocument/2006/relationships/image" Target="../media/image130.png"/><Relationship Id="rId4" Type="http://schemas.openxmlformats.org/officeDocument/2006/relationships/image" Target="../media/image10.png"/><Relationship Id="rId9" Type="http://schemas.openxmlformats.org/officeDocument/2006/relationships/customXml" Target="../ink/ink32.xml"/><Relationship Id="rId14" Type="http://schemas.openxmlformats.org/officeDocument/2006/relationships/image" Target="../media/image15.png"/></Relationships>
</file>

<file path=ppt/slides/_rels/slide14.xml.rels><?xml version="1.0" encoding="UTF-8" standalone="yes"?>
<Relationships xmlns="http://schemas.openxmlformats.org/package/2006/relationships"><Relationship Id="rId8" Type="http://schemas.openxmlformats.org/officeDocument/2006/relationships/image" Target="../media/image120.png"/><Relationship Id="rId13" Type="http://schemas.openxmlformats.org/officeDocument/2006/relationships/customXml" Target="../ink/ink42.xml"/><Relationship Id="rId3" Type="http://schemas.openxmlformats.org/officeDocument/2006/relationships/customXml" Target="../ink/ink37.xml"/><Relationship Id="rId7" Type="http://schemas.openxmlformats.org/officeDocument/2006/relationships/customXml" Target="../ink/ink39.xml"/><Relationship Id="rId12" Type="http://schemas.openxmlformats.org/officeDocument/2006/relationships/image" Target="../media/image140.png"/><Relationship Id="rId17" Type="http://schemas.openxmlformats.org/officeDocument/2006/relationships/customXml" Target="../ink/ink44.xml"/><Relationship Id="rId2" Type="http://schemas.openxmlformats.org/officeDocument/2006/relationships/notesSlide" Target="../notesSlides/notesSlide11.xml"/><Relationship Id="rId16" Type="http://schemas.openxmlformats.org/officeDocument/2006/relationships/image" Target="../media/image16.png"/><Relationship Id="rId1" Type="http://schemas.openxmlformats.org/officeDocument/2006/relationships/slideLayout" Target="../slideLayouts/slideLayout12.xml"/><Relationship Id="rId6" Type="http://schemas.openxmlformats.org/officeDocument/2006/relationships/image" Target="../media/image110.png"/><Relationship Id="rId11" Type="http://schemas.openxmlformats.org/officeDocument/2006/relationships/customXml" Target="../ink/ink41.xml"/><Relationship Id="rId5" Type="http://schemas.openxmlformats.org/officeDocument/2006/relationships/customXml" Target="../ink/ink38.xml"/><Relationship Id="rId15" Type="http://schemas.openxmlformats.org/officeDocument/2006/relationships/customXml" Target="../ink/ink43.xml"/><Relationship Id="rId10" Type="http://schemas.openxmlformats.org/officeDocument/2006/relationships/image" Target="../media/image130.png"/><Relationship Id="rId4" Type="http://schemas.openxmlformats.org/officeDocument/2006/relationships/image" Target="../media/image10.png"/><Relationship Id="rId9" Type="http://schemas.openxmlformats.org/officeDocument/2006/relationships/customXml" Target="../ink/ink40.xml"/><Relationship Id="rId1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customXml" Target="../ink/ink1.xml"/><Relationship Id="rId11" Type="http://schemas.openxmlformats.org/officeDocument/2006/relationships/customXml" Target="../ink/ink4.xml"/><Relationship Id="rId5" Type="http://schemas.openxmlformats.org/officeDocument/2006/relationships/image" Target="../media/image3.png"/><Relationship Id="rId10" Type="http://schemas.openxmlformats.org/officeDocument/2006/relationships/customXml" Target="../ink/ink3.xml"/><Relationship Id="rId4" Type="http://schemas.openxmlformats.org/officeDocument/2006/relationships/image" Target="../media/image2.png"/><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customXml" Target="../ink/ink6.xml"/><Relationship Id="rId13" Type="http://schemas.openxmlformats.org/officeDocument/2006/relationships/image" Target="../media/image7.sv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customXml" Target="../ink/ink5.xml"/><Relationship Id="rId11" Type="http://schemas.openxmlformats.org/officeDocument/2006/relationships/customXml" Target="../ink/ink8.xml"/><Relationship Id="rId5" Type="http://schemas.openxmlformats.org/officeDocument/2006/relationships/image" Target="../media/image3.png"/><Relationship Id="rId10" Type="http://schemas.openxmlformats.org/officeDocument/2006/relationships/customXml" Target="../ink/ink7.xml"/><Relationship Id="rId4" Type="http://schemas.openxmlformats.org/officeDocument/2006/relationships/image" Target="../media/image2.png"/><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customXml" Target="../ink/ink11.xml"/><Relationship Id="rId13" Type="http://schemas.openxmlformats.org/officeDocument/2006/relationships/image" Target="../media/image7.sv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customXml" Target="../ink/ink10.xml"/><Relationship Id="rId11" Type="http://schemas.openxmlformats.org/officeDocument/2006/relationships/customXml" Target="../ink/ink13.xml"/><Relationship Id="rId5" Type="http://schemas.openxmlformats.org/officeDocument/2006/relationships/image" Target="../media/image3.png"/><Relationship Id="rId15" Type="http://schemas.openxmlformats.org/officeDocument/2006/relationships/image" Target="../media/image10.svg"/><Relationship Id="rId10" Type="http://schemas.openxmlformats.org/officeDocument/2006/relationships/customXml" Target="../ink/ink12.xml"/><Relationship Id="rId4" Type="http://schemas.openxmlformats.org/officeDocument/2006/relationships/image" Target="../media/image2.png"/><Relationship Id="rId9" Type="http://schemas.openxmlformats.org/officeDocument/2006/relationships/image" Target="../media/image5.png"/><Relationship Id="rId1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customXml" Target="../ink/ink15.xml"/><Relationship Id="rId13" Type="http://schemas.openxmlformats.org/officeDocument/2006/relationships/image" Target="../media/image7.sv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customXml" Target="../ink/ink14.xml"/><Relationship Id="rId11" Type="http://schemas.openxmlformats.org/officeDocument/2006/relationships/customXml" Target="../ink/ink17.xml"/><Relationship Id="rId5" Type="http://schemas.openxmlformats.org/officeDocument/2006/relationships/image" Target="../media/image3.png"/><Relationship Id="rId15" Type="http://schemas.openxmlformats.org/officeDocument/2006/relationships/image" Target="../media/image10.svg"/><Relationship Id="rId10" Type="http://schemas.openxmlformats.org/officeDocument/2006/relationships/customXml" Target="../ink/ink16.xml"/><Relationship Id="rId4" Type="http://schemas.openxmlformats.org/officeDocument/2006/relationships/image" Target="../media/image2.png"/><Relationship Id="rId9" Type="http://schemas.openxmlformats.org/officeDocument/2006/relationships/image" Target="../media/image5.png"/><Relationship Id="rId14"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customXml" Target="../ink/ink19.xml"/><Relationship Id="rId13" Type="http://schemas.openxmlformats.org/officeDocument/2006/relationships/image" Target="../media/image7.sv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6.png"/><Relationship Id="rId17" Type="http://schemas.openxmlformats.org/officeDocument/2006/relationships/image" Target="../media/image11.png"/><Relationship Id="rId2" Type="http://schemas.openxmlformats.org/officeDocument/2006/relationships/notesSlide" Target="../notesSlides/notesSlide6.xml"/><Relationship Id="rId16" Type="http://schemas.openxmlformats.org/officeDocument/2006/relationships/customXml" Target="../ink/ink22.xml"/><Relationship Id="rId1" Type="http://schemas.openxmlformats.org/officeDocument/2006/relationships/slideLayout" Target="../slideLayouts/slideLayout12.xml"/><Relationship Id="rId6" Type="http://schemas.openxmlformats.org/officeDocument/2006/relationships/customXml" Target="../ink/ink18.xml"/><Relationship Id="rId11" Type="http://schemas.openxmlformats.org/officeDocument/2006/relationships/customXml" Target="../ink/ink21.xml"/><Relationship Id="rId5" Type="http://schemas.openxmlformats.org/officeDocument/2006/relationships/image" Target="../media/image3.png"/><Relationship Id="rId15" Type="http://schemas.openxmlformats.org/officeDocument/2006/relationships/image" Target="../media/image10.svg"/><Relationship Id="rId10" Type="http://schemas.openxmlformats.org/officeDocument/2006/relationships/customXml" Target="../ink/ink20.xml"/><Relationship Id="rId4" Type="http://schemas.openxmlformats.org/officeDocument/2006/relationships/image" Target="../media/image2.png"/><Relationship Id="rId9" Type="http://schemas.openxmlformats.org/officeDocument/2006/relationships/image" Target="../media/image5.png"/><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705BA-7D69-8441-82C5-D48770CB8204}"/>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CF0BB05A-D4B9-9546-8B7F-9D5285DE5DF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142543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15" name="Picture 14" descr="A picture containing indoor, green, floor, wall&#10;&#10;Description automatically generated">
            <a:extLst>
              <a:ext uri="{FF2B5EF4-FFF2-40B4-BE49-F238E27FC236}">
                <a16:creationId xmlns:a16="http://schemas.microsoft.com/office/drawing/2014/main" id="{60F42D75-DFFE-1745-98AE-C9A75CFB3E7D}"/>
              </a:ext>
            </a:extLst>
          </p:cNvPr>
          <p:cNvPicPr>
            <a:picLocks noChangeAspect="1"/>
          </p:cNvPicPr>
          <p:nvPr/>
        </p:nvPicPr>
        <p:blipFill>
          <a:blip r:embed="rId3"/>
          <a:stretch>
            <a:fillRect/>
          </a:stretch>
        </p:blipFill>
        <p:spPr>
          <a:xfrm>
            <a:off x="5556000" y="1803096"/>
            <a:ext cx="2174783" cy="1538208"/>
          </a:xfrm>
          <a:prstGeom prst="rect">
            <a:avLst/>
          </a:prstGeom>
          <a:ln w="38100">
            <a:solidFill>
              <a:schemeClr val="tx1"/>
            </a:solidFill>
          </a:ln>
        </p:spPr>
      </p:pic>
      <p:pic>
        <p:nvPicPr>
          <p:cNvPr id="96" name="Picture 95" descr="A yellow star on a black background&#10;&#10;Description automatically generated with medium confidence">
            <a:extLst>
              <a:ext uri="{FF2B5EF4-FFF2-40B4-BE49-F238E27FC236}">
                <a16:creationId xmlns:a16="http://schemas.microsoft.com/office/drawing/2014/main" id="{21ED1E7F-E98C-1441-9449-DB6C7A82533F}"/>
              </a:ext>
            </a:extLst>
          </p:cNvPr>
          <p:cNvPicPr>
            <a:picLocks noChangeAspect="1"/>
          </p:cNvPicPr>
          <p:nvPr/>
        </p:nvPicPr>
        <p:blipFill>
          <a:blip r:embed="rId4"/>
          <a:stretch>
            <a:fillRect/>
          </a:stretch>
        </p:blipFill>
        <p:spPr>
          <a:xfrm>
            <a:off x="2692114" y="1757096"/>
            <a:ext cx="2035433" cy="1527079"/>
          </a:xfrm>
          <a:prstGeom prst="rect">
            <a:avLst/>
          </a:prstGeom>
        </p:spPr>
      </p:pic>
      <p:sp>
        <p:nvSpPr>
          <p:cNvPr id="27" name="TextBox 26">
            <a:extLst>
              <a:ext uri="{FF2B5EF4-FFF2-40B4-BE49-F238E27FC236}">
                <a16:creationId xmlns:a16="http://schemas.microsoft.com/office/drawing/2014/main" id="{F4135414-EF16-D949-AF54-5007C46E8590}"/>
              </a:ext>
            </a:extLst>
          </p:cNvPr>
          <p:cNvSpPr txBox="1"/>
          <p:nvPr/>
        </p:nvSpPr>
        <p:spPr>
          <a:xfrm>
            <a:off x="5966808" y="3441925"/>
            <a:ext cx="2432871" cy="923330"/>
          </a:xfrm>
          <a:prstGeom prst="rect">
            <a:avLst/>
          </a:prstGeom>
          <a:noFill/>
        </p:spPr>
        <p:txBody>
          <a:bodyPr wrap="square" rtlCol="0">
            <a:spAutoFit/>
          </a:bodyPr>
          <a:lstStyle/>
          <a:p>
            <a:r>
              <a:rPr lang="en-US" b="1" dirty="0"/>
              <a:t>until your child looks away for three seconds</a:t>
            </a:r>
          </a:p>
          <a:p>
            <a:r>
              <a:rPr lang="en-US" b="1" dirty="0"/>
              <a:t>(max. 60 seconds)</a:t>
            </a:r>
          </a:p>
        </p:txBody>
      </p:sp>
      <p:grpSp>
        <p:nvGrpSpPr>
          <p:cNvPr id="99" name="Group 98">
            <a:extLst>
              <a:ext uri="{FF2B5EF4-FFF2-40B4-BE49-F238E27FC236}">
                <a16:creationId xmlns:a16="http://schemas.microsoft.com/office/drawing/2014/main" id="{6D379B69-0294-7C46-B8FE-BA5E876F7EA9}"/>
              </a:ext>
            </a:extLst>
          </p:cNvPr>
          <p:cNvGrpSpPr/>
          <p:nvPr/>
        </p:nvGrpSpPr>
        <p:grpSpPr>
          <a:xfrm>
            <a:off x="7343419" y="1166569"/>
            <a:ext cx="896398" cy="864101"/>
            <a:chOff x="9742730" y="930174"/>
            <a:chExt cx="669240" cy="597600"/>
          </a:xfrm>
        </p:grpSpPr>
        <mc:AlternateContent xmlns:mc="http://schemas.openxmlformats.org/markup-compatibility/2006" xmlns:p14="http://schemas.microsoft.com/office/powerpoint/2010/main">
          <mc:Choice Requires="p14">
            <p:contentPart p14:bwMode="auto" r:id="rId5">
              <p14:nvContentPartPr>
                <p14:cNvPr id="100" name="Ink 99">
                  <a:extLst>
                    <a:ext uri="{FF2B5EF4-FFF2-40B4-BE49-F238E27FC236}">
                      <a16:creationId xmlns:a16="http://schemas.microsoft.com/office/drawing/2014/main" id="{CF477649-701B-C244-92AE-FCA0EA274F6D}"/>
                    </a:ext>
                  </a:extLst>
                </p14:cNvPr>
                <p14:cNvContentPartPr/>
                <p14:nvPr/>
              </p14:nvContentPartPr>
              <p14:xfrm>
                <a:off x="9803570" y="930174"/>
                <a:ext cx="608400" cy="597600"/>
              </p14:xfrm>
            </p:contentPart>
          </mc:Choice>
          <mc:Fallback xmlns="">
            <p:pic>
              <p:nvPicPr>
                <p:cNvPr id="100" name="Ink 99">
                  <a:extLst>
                    <a:ext uri="{FF2B5EF4-FFF2-40B4-BE49-F238E27FC236}">
                      <a16:creationId xmlns:a16="http://schemas.microsoft.com/office/drawing/2014/main" id="{CF477649-701B-C244-92AE-FCA0EA274F6D}"/>
                    </a:ext>
                  </a:extLst>
                </p:cNvPr>
                <p:cNvPicPr/>
                <p:nvPr/>
              </p:nvPicPr>
              <p:blipFill>
                <a:blip r:embed="rId6"/>
                <a:stretch>
                  <a:fillRect/>
                </a:stretch>
              </p:blipFill>
              <p:spPr>
                <a:xfrm>
                  <a:off x="9796852" y="924200"/>
                  <a:ext cx="621568" cy="609796"/>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01" name="Ink 100">
                  <a:extLst>
                    <a:ext uri="{FF2B5EF4-FFF2-40B4-BE49-F238E27FC236}">
                      <a16:creationId xmlns:a16="http://schemas.microsoft.com/office/drawing/2014/main" id="{5FAAFA1E-D470-864B-B5A5-AE00C056F754}"/>
                    </a:ext>
                  </a:extLst>
                </p14:cNvPr>
                <p14:cNvContentPartPr/>
                <p14:nvPr/>
              </p14:nvContentPartPr>
              <p14:xfrm>
                <a:off x="9742730" y="1089294"/>
                <a:ext cx="144000" cy="109440"/>
              </p14:xfrm>
            </p:contentPart>
          </mc:Choice>
          <mc:Fallback xmlns="">
            <p:pic>
              <p:nvPicPr>
                <p:cNvPr id="101" name="Ink 100">
                  <a:extLst>
                    <a:ext uri="{FF2B5EF4-FFF2-40B4-BE49-F238E27FC236}">
                      <a16:creationId xmlns:a16="http://schemas.microsoft.com/office/drawing/2014/main" id="{5FAAFA1E-D470-864B-B5A5-AE00C056F754}"/>
                    </a:ext>
                  </a:extLst>
                </p:cNvPr>
                <p:cNvPicPr/>
                <p:nvPr/>
              </p:nvPicPr>
              <p:blipFill>
                <a:blip r:embed="rId8"/>
                <a:stretch>
                  <a:fillRect/>
                </a:stretch>
              </p:blipFill>
              <p:spPr>
                <a:xfrm>
                  <a:off x="9736001" y="1083311"/>
                  <a:ext cx="157189" cy="121655"/>
                </a:xfrm>
                <a:prstGeom prst="rect">
                  <a:avLst/>
                </a:prstGeom>
              </p:spPr>
            </p:pic>
          </mc:Fallback>
        </mc:AlternateContent>
      </p:grpSp>
      <p:sp>
        <p:nvSpPr>
          <p:cNvPr id="102" name="TextBox 101">
            <a:extLst>
              <a:ext uri="{FF2B5EF4-FFF2-40B4-BE49-F238E27FC236}">
                <a16:creationId xmlns:a16="http://schemas.microsoft.com/office/drawing/2014/main" id="{883A442C-D9AA-594C-AA54-69066D7A2F2E}"/>
              </a:ext>
            </a:extLst>
          </p:cNvPr>
          <p:cNvSpPr txBox="1"/>
          <p:nvPr/>
        </p:nvSpPr>
        <p:spPr>
          <a:xfrm>
            <a:off x="7884148" y="797237"/>
            <a:ext cx="1639908" cy="369332"/>
          </a:xfrm>
          <a:prstGeom prst="rect">
            <a:avLst/>
          </a:prstGeom>
          <a:noFill/>
        </p:spPr>
        <p:txBody>
          <a:bodyPr wrap="square" rtlCol="0">
            <a:spAutoFit/>
          </a:bodyPr>
          <a:lstStyle/>
          <a:p>
            <a:r>
              <a:rPr lang="en-US" dirty="0"/>
              <a:t>Repeats</a:t>
            </a:r>
          </a:p>
        </p:txBody>
      </p:sp>
      <p:pic>
        <p:nvPicPr>
          <p:cNvPr id="6" name="Graphic 5" descr="Presentation with media with solid fill">
            <a:extLst>
              <a:ext uri="{FF2B5EF4-FFF2-40B4-BE49-F238E27FC236}">
                <a16:creationId xmlns:a16="http://schemas.microsoft.com/office/drawing/2014/main" id="{3812D5A4-198E-8743-AD4B-16F7A8FD5AB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183244" y="1732047"/>
            <a:ext cx="518958" cy="518958"/>
          </a:xfrm>
          <a:prstGeom prst="rect">
            <a:avLst/>
          </a:prstGeom>
        </p:spPr>
      </p:pic>
      <p:sp>
        <p:nvSpPr>
          <p:cNvPr id="3" name="Rectangle 2">
            <a:extLst>
              <a:ext uri="{FF2B5EF4-FFF2-40B4-BE49-F238E27FC236}">
                <a16:creationId xmlns:a16="http://schemas.microsoft.com/office/drawing/2014/main" id="{9F38B445-CB8F-D64C-B3A6-C8C44D9E3F1F}"/>
              </a:ext>
            </a:extLst>
          </p:cNvPr>
          <p:cNvSpPr/>
          <p:nvPr/>
        </p:nvSpPr>
        <p:spPr>
          <a:xfrm>
            <a:off x="2934673" y="1361588"/>
            <a:ext cx="2332359" cy="369332"/>
          </a:xfrm>
          <a:prstGeom prst="rect">
            <a:avLst/>
          </a:prstGeom>
        </p:spPr>
        <p:txBody>
          <a:bodyPr wrap="square">
            <a:spAutoFit/>
          </a:bodyPr>
          <a:lstStyle/>
          <a:p>
            <a:r>
              <a:rPr lang="en-US" b="1" dirty="0"/>
              <a:t>attention getter</a:t>
            </a:r>
            <a:endParaRPr lang="en-US" dirty="0"/>
          </a:p>
        </p:txBody>
      </p:sp>
      <p:pic>
        <p:nvPicPr>
          <p:cNvPr id="7" name="Graphic 6" descr="Clock with solid fill">
            <a:extLst>
              <a:ext uri="{FF2B5EF4-FFF2-40B4-BE49-F238E27FC236}">
                <a16:creationId xmlns:a16="http://schemas.microsoft.com/office/drawing/2014/main" id="{12DAA0C2-7D5F-F147-AF4E-0E3A000FEAD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432709" y="3461419"/>
            <a:ext cx="555180" cy="563386"/>
          </a:xfrm>
          <a:prstGeom prst="rect">
            <a:avLst/>
          </a:prstGeom>
        </p:spPr>
      </p:pic>
      <mc:AlternateContent xmlns:mc="http://schemas.openxmlformats.org/markup-compatibility/2006" xmlns:p14="http://schemas.microsoft.com/office/powerpoint/2010/main">
        <mc:Choice Requires="p14">
          <p:contentPart p14:bwMode="auto" r:id="rId13">
            <p14:nvContentPartPr>
              <p14:cNvPr id="2" name="Ink 1">
                <a:extLst>
                  <a:ext uri="{FF2B5EF4-FFF2-40B4-BE49-F238E27FC236}">
                    <a16:creationId xmlns:a16="http://schemas.microsoft.com/office/drawing/2014/main" id="{C5B1C32F-AC67-E846-8EC0-9D21F7B4D619}"/>
                  </a:ext>
                </a:extLst>
              </p14:cNvPr>
              <p14:cNvContentPartPr/>
              <p14:nvPr/>
            </p14:nvContentPartPr>
            <p14:xfrm>
              <a:off x="2473560" y="4144920"/>
              <a:ext cx="5947200" cy="881640"/>
            </p14:xfrm>
          </p:contentPart>
        </mc:Choice>
        <mc:Fallback xmlns="">
          <p:pic>
            <p:nvPicPr>
              <p:cNvPr id="2" name="Ink 1">
                <a:extLst>
                  <a:ext uri="{FF2B5EF4-FFF2-40B4-BE49-F238E27FC236}">
                    <a16:creationId xmlns:a16="http://schemas.microsoft.com/office/drawing/2014/main" id="{C5B1C32F-AC67-E846-8EC0-9D21F7B4D619}"/>
                  </a:ext>
                </a:extLst>
              </p:cNvPr>
              <p:cNvPicPr/>
              <p:nvPr/>
            </p:nvPicPr>
            <p:blipFill>
              <a:blip r:embed="rId14"/>
              <a:stretch>
                <a:fillRect/>
              </a:stretch>
            </p:blipFill>
            <p:spPr>
              <a:xfrm>
                <a:off x="2464560" y="4135920"/>
                <a:ext cx="5964840" cy="899280"/>
              </a:xfrm>
              <a:prstGeom prst="rect">
                <a:avLst/>
              </a:prstGeom>
            </p:spPr>
          </p:pic>
        </mc:Fallback>
      </mc:AlternateContent>
      <p:sp>
        <p:nvSpPr>
          <p:cNvPr id="5" name="TextBox 4">
            <a:extLst>
              <a:ext uri="{FF2B5EF4-FFF2-40B4-BE49-F238E27FC236}">
                <a16:creationId xmlns:a16="http://schemas.microsoft.com/office/drawing/2014/main" id="{8A596B72-CA15-FA46-A62A-23E4F676F8B8}"/>
              </a:ext>
            </a:extLst>
          </p:cNvPr>
          <p:cNvSpPr txBox="1"/>
          <p:nvPr/>
        </p:nvSpPr>
        <p:spPr>
          <a:xfrm>
            <a:off x="4641091" y="5038486"/>
            <a:ext cx="1537600" cy="461665"/>
          </a:xfrm>
          <a:prstGeom prst="rect">
            <a:avLst/>
          </a:prstGeom>
          <a:noFill/>
        </p:spPr>
        <p:txBody>
          <a:bodyPr wrap="none" rtlCol="0">
            <a:spAutoFit/>
          </a:bodyPr>
          <a:lstStyle/>
          <a:p>
            <a:r>
              <a:rPr lang="en-US" sz="2400" b="1" dirty="0"/>
              <a:t>ONE TRIAL</a:t>
            </a:r>
          </a:p>
        </p:txBody>
      </p:sp>
      <p:cxnSp>
        <p:nvCxnSpPr>
          <p:cNvPr id="35" name="Straight Arrow Connector 34">
            <a:extLst>
              <a:ext uri="{FF2B5EF4-FFF2-40B4-BE49-F238E27FC236}">
                <a16:creationId xmlns:a16="http://schemas.microsoft.com/office/drawing/2014/main" id="{64DEC888-02B6-E241-8206-302B346749E3}"/>
              </a:ext>
            </a:extLst>
          </p:cNvPr>
          <p:cNvCxnSpPr>
            <a:cxnSpLocks/>
          </p:cNvCxnSpPr>
          <p:nvPr/>
        </p:nvCxnSpPr>
        <p:spPr>
          <a:xfrm>
            <a:off x="6253844" y="5269319"/>
            <a:ext cx="779093" cy="94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09D19BB-4FF9-A54D-B3FE-7481074B120E}"/>
              </a:ext>
            </a:extLst>
          </p:cNvPr>
          <p:cNvSpPr txBox="1"/>
          <p:nvPr/>
        </p:nvSpPr>
        <p:spPr>
          <a:xfrm>
            <a:off x="7183244" y="5089189"/>
            <a:ext cx="2454775" cy="369332"/>
          </a:xfrm>
          <a:prstGeom prst="rect">
            <a:avLst/>
          </a:prstGeom>
          <a:noFill/>
        </p:spPr>
        <p:txBody>
          <a:bodyPr wrap="none" rtlCol="0">
            <a:spAutoFit/>
          </a:bodyPr>
          <a:lstStyle/>
          <a:p>
            <a:r>
              <a:rPr lang="en-US" b="1" u="sng" dirty="0"/>
              <a:t>Total: about 10-14 trials</a:t>
            </a:r>
          </a:p>
        </p:txBody>
      </p:sp>
      <p:sp>
        <p:nvSpPr>
          <p:cNvPr id="39" name="TextBox 38">
            <a:extLst>
              <a:ext uri="{FF2B5EF4-FFF2-40B4-BE49-F238E27FC236}">
                <a16:creationId xmlns:a16="http://schemas.microsoft.com/office/drawing/2014/main" id="{B7070C1F-A1E7-1B43-933B-84C50EEAE08F}"/>
              </a:ext>
            </a:extLst>
          </p:cNvPr>
          <p:cNvSpPr txBox="1"/>
          <p:nvPr/>
        </p:nvSpPr>
        <p:spPr>
          <a:xfrm>
            <a:off x="7126844" y="5477514"/>
            <a:ext cx="1929118" cy="369332"/>
          </a:xfrm>
          <a:prstGeom prst="rect">
            <a:avLst/>
          </a:prstGeom>
          <a:noFill/>
        </p:spPr>
        <p:txBody>
          <a:bodyPr wrap="none" rtlCol="0">
            <a:spAutoFit/>
          </a:bodyPr>
          <a:lstStyle/>
          <a:p>
            <a:r>
              <a:rPr lang="en-US" b="1" dirty="0"/>
              <a:t> = 7 - 12 minutes *</a:t>
            </a:r>
          </a:p>
        </p:txBody>
      </p:sp>
      <p:sp>
        <p:nvSpPr>
          <p:cNvPr id="9" name="Rectangle 8">
            <a:extLst>
              <a:ext uri="{FF2B5EF4-FFF2-40B4-BE49-F238E27FC236}">
                <a16:creationId xmlns:a16="http://schemas.microsoft.com/office/drawing/2014/main" id="{9C231ACC-5AE7-C340-B5AF-1FCCAEE5DD32}"/>
              </a:ext>
            </a:extLst>
          </p:cNvPr>
          <p:cNvSpPr/>
          <p:nvPr/>
        </p:nvSpPr>
        <p:spPr>
          <a:xfrm>
            <a:off x="9788326" y="5080778"/>
            <a:ext cx="2051267" cy="369332"/>
          </a:xfrm>
          <a:prstGeom prst="rect">
            <a:avLst/>
          </a:prstGeom>
        </p:spPr>
        <p:txBody>
          <a:bodyPr wrap="none">
            <a:spAutoFit/>
          </a:bodyPr>
          <a:lstStyle/>
          <a:p>
            <a:r>
              <a:rPr lang="en-US" dirty="0"/>
              <a:t>(+ 4 optional trials) </a:t>
            </a:r>
          </a:p>
        </p:txBody>
      </p:sp>
      <p:sp>
        <p:nvSpPr>
          <p:cNvPr id="40" name="TextBox 39">
            <a:extLst>
              <a:ext uri="{FF2B5EF4-FFF2-40B4-BE49-F238E27FC236}">
                <a16:creationId xmlns:a16="http://schemas.microsoft.com/office/drawing/2014/main" id="{565B0A0D-A7E9-8747-9B68-DF4AEDD52788}"/>
              </a:ext>
            </a:extLst>
          </p:cNvPr>
          <p:cNvSpPr txBox="1"/>
          <p:nvPr/>
        </p:nvSpPr>
        <p:spPr>
          <a:xfrm>
            <a:off x="399706" y="5864060"/>
            <a:ext cx="3395875" cy="923330"/>
          </a:xfrm>
          <a:prstGeom prst="rect">
            <a:avLst/>
          </a:prstGeom>
          <a:noFill/>
        </p:spPr>
        <p:txBody>
          <a:bodyPr wrap="square" rtlCol="0">
            <a:spAutoFit/>
          </a:bodyPr>
          <a:lstStyle/>
          <a:p>
            <a:r>
              <a:rPr lang="en-US" dirty="0"/>
              <a:t>* you can pause (press “p”) or stop (press esc-key) the study at any point. </a:t>
            </a:r>
          </a:p>
        </p:txBody>
      </p:sp>
    </p:spTree>
    <p:extLst>
      <p:ext uri="{BB962C8B-B14F-4D97-AF65-F5344CB8AC3E}">
        <p14:creationId xmlns:p14="http://schemas.microsoft.com/office/powerpoint/2010/main" val="2510375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02" grpId="0"/>
      <p:bldP spid="3" grpId="0"/>
      <p:bldP spid="5" grpId="0"/>
      <p:bldP spid="37" grpId="0"/>
      <p:bldP spid="39" grpId="0"/>
      <p:bldP spid="9" grpId="0"/>
      <p:bldP spid="4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15" name="Picture 14" descr="A picture containing indoor, green, floor, wall&#10;&#10;Description automatically generated">
            <a:extLst>
              <a:ext uri="{FF2B5EF4-FFF2-40B4-BE49-F238E27FC236}">
                <a16:creationId xmlns:a16="http://schemas.microsoft.com/office/drawing/2014/main" id="{60F42D75-DFFE-1745-98AE-C9A75CFB3E7D}"/>
              </a:ext>
            </a:extLst>
          </p:cNvPr>
          <p:cNvPicPr>
            <a:picLocks noChangeAspect="1"/>
          </p:cNvPicPr>
          <p:nvPr/>
        </p:nvPicPr>
        <p:blipFill>
          <a:blip r:embed="rId3"/>
          <a:stretch>
            <a:fillRect/>
          </a:stretch>
        </p:blipFill>
        <p:spPr>
          <a:xfrm>
            <a:off x="5980800" y="1889496"/>
            <a:ext cx="2174783" cy="1538208"/>
          </a:xfrm>
          <a:prstGeom prst="rect">
            <a:avLst/>
          </a:prstGeom>
          <a:ln w="38100">
            <a:solidFill>
              <a:schemeClr val="tx1"/>
            </a:solidFill>
          </a:ln>
        </p:spPr>
      </p:pic>
      <p:pic>
        <p:nvPicPr>
          <p:cNvPr id="96" name="Picture 95" descr="A yellow star on a black background&#10;&#10;Description automatically generated with medium confidence">
            <a:extLst>
              <a:ext uri="{FF2B5EF4-FFF2-40B4-BE49-F238E27FC236}">
                <a16:creationId xmlns:a16="http://schemas.microsoft.com/office/drawing/2014/main" id="{21ED1E7F-E98C-1441-9449-DB6C7A82533F}"/>
              </a:ext>
            </a:extLst>
          </p:cNvPr>
          <p:cNvPicPr>
            <a:picLocks noChangeAspect="1"/>
          </p:cNvPicPr>
          <p:nvPr/>
        </p:nvPicPr>
        <p:blipFill>
          <a:blip r:embed="rId4"/>
          <a:stretch>
            <a:fillRect/>
          </a:stretch>
        </p:blipFill>
        <p:spPr>
          <a:xfrm>
            <a:off x="3116914" y="1843496"/>
            <a:ext cx="2035433" cy="1527079"/>
          </a:xfrm>
          <a:prstGeom prst="rect">
            <a:avLst/>
          </a:prstGeom>
        </p:spPr>
      </p:pic>
      <p:sp>
        <p:nvSpPr>
          <p:cNvPr id="27" name="TextBox 26">
            <a:extLst>
              <a:ext uri="{FF2B5EF4-FFF2-40B4-BE49-F238E27FC236}">
                <a16:creationId xmlns:a16="http://schemas.microsoft.com/office/drawing/2014/main" id="{F4135414-EF16-D949-AF54-5007C46E8590}"/>
              </a:ext>
            </a:extLst>
          </p:cNvPr>
          <p:cNvSpPr txBox="1"/>
          <p:nvPr/>
        </p:nvSpPr>
        <p:spPr>
          <a:xfrm>
            <a:off x="6412689" y="3644846"/>
            <a:ext cx="2432871" cy="369332"/>
          </a:xfrm>
          <a:prstGeom prst="rect">
            <a:avLst/>
          </a:prstGeom>
          <a:noFill/>
        </p:spPr>
        <p:txBody>
          <a:bodyPr wrap="square" rtlCol="0">
            <a:spAutoFit/>
          </a:bodyPr>
          <a:lstStyle/>
          <a:p>
            <a:r>
              <a:rPr lang="en-US" b="1" dirty="0"/>
              <a:t>60 seconds</a:t>
            </a:r>
          </a:p>
        </p:txBody>
      </p:sp>
      <p:grpSp>
        <p:nvGrpSpPr>
          <p:cNvPr id="99" name="Group 98">
            <a:extLst>
              <a:ext uri="{FF2B5EF4-FFF2-40B4-BE49-F238E27FC236}">
                <a16:creationId xmlns:a16="http://schemas.microsoft.com/office/drawing/2014/main" id="{6D379B69-0294-7C46-B8FE-BA5E876F7EA9}"/>
              </a:ext>
            </a:extLst>
          </p:cNvPr>
          <p:cNvGrpSpPr/>
          <p:nvPr/>
        </p:nvGrpSpPr>
        <p:grpSpPr>
          <a:xfrm>
            <a:off x="7768219" y="1252969"/>
            <a:ext cx="896398" cy="864101"/>
            <a:chOff x="9742730" y="930174"/>
            <a:chExt cx="669240" cy="597600"/>
          </a:xfrm>
        </p:grpSpPr>
        <mc:AlternateContent xmlns:mc="http://schemas.openxmlformats.org/markup-compatibility/2006" xmlns:p14="http://schemas.microsoft.com/office/powerpoint/2010/main">
          <mc:Choice Requires="p14">
            <p:contentPart p14:bwMode="auto" r:id="rId5">
              <p14:nvContentPartPr>
                <p14:cNvPr id="100" name="Ink 99">
                  <a:extLst>
                    <a:ext uri="{FF2B5EF4-FFF2-40B4-BE49-F238E27FC236}">
                      <a16:creationId xmlns:a16="http://schemas.microsoft.com/office/drawing/2014/main" id="{CF477649-701B-C244-92AE-FCA0EA274F6D}"/>
                    </a:ext>
                  </a:extLst>
                </p14:cNvPr>
                <p14:cNvContentPartPr/>
                <p14:nvPr/>
              </p14:nvContentPartPr>
              <p14:xfrm>
                <a:off x="9803570" y="930174"/>
                <a:ext cx="608400" cy="597600"/>
              </p14:xfrm>
            </p:contentPart>
          </mc:Choice>
          <mc:Fallback xmlns="">
            <p:pic>
              <p:nvPicPr>
                <p:cNvPr id="100" name="Ink 99">
                  <a:extLst>
                    <a:ext uri="{FF2B5EF4-FFF2-40B4-BE49-F238E27FC236}">
                      <a16:creationId xmlns:a16="http://schemas.microsoft.com/office/drawing/2014/main" id="{CF477649-701B-C244-92AE-FCA0EA274F6D}"/>
                    </a:ext>
                  </a:extLst>
                </p:cNvPr>
                <p:cNvPicPr/>
                <p:nvPr/>
              </p:nvPicPr>
              <p:blipFill>
                <a:blip r:embed="rId6"/>
                <a:stretch>
                  <a:fillRect/>
                </a:stretch>
              </p:blipFill>
              <p:spPr>
                <a:xfrm>
                  <a:off x="9796852" y="924200"/>
                  <a:ext cx="621568" cy="609796"/>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01" name="Ink 100">
                  <a:extLst>
                    <a:ext uri="{FF2B5EF4-FFF2-40B4-BE49-F238E27FC236}">
                      <a16:creationId xmlns:a16="http://schemas.microsoft.com/office/drawing/2014/main" id="{5FAAFA1E-D470-864B-B5A5-AE00C056F754}"/>
                    </a:ext>
                  </a:extLst>
                </p14:cNvPr>
                <p14:cNvContentPartPr/>
                <p14:nvPr/>
              </p14:nvContentPartPr>
              <p14:xfrm>
                <a:off x="9742730" y="1089294"/>
                <a:ext cx="144000" cy="109440"/>
              </p14:xfrm>
            </p:contentPart>
          </mc:Choice>
          <mc:Fallback xmlns="">
            <p:pic>
              <p:nvPicPr>
                <p:cNvPr id="101" name="Ink 100">
                  <a:extLst>
                    <a:ext uri="{FF2B5EF4-FFF2-40B4-BE49-F238E27FC236}">
                      <a16:creationId xmlns:a16="http://schemas.microsoft.com/office/drawing/2014/main" id="{5FAAFA1E-D470-864B-B5A5-AE00C056F754}"/>
                    </a:ext>
                  </a:extLst>
                </p:cNvPr>
                <p:cNvPicPr/>
                <p:nvPr/>
              </p:nvPicPr>
              <p:blipFill>
                <a:blip r:embed="rId8"/>
                <a:stretch>
                  <a:fillRect/>
                </a:stretch>
              </p:blipFill>
              <p:spPr>
                <a:xfrm>
                  <a:off x="9736001" y="1083311"/>
                  <a:ext cx="157189" cy="121655"/>
                </a:xfrm>
                <a:prstGeom prst="rect">
                  <a:avLst/>
                </a:prstGeom>
              </p:spPr>
            </p:pic>
          </mc:Fallback>
        </mc:AlternateContent>
      </p:grpSp>
      <p:sp>
        <p:nvSpPr>
          <p:cNvPr id="102" name="TextBox 101">
            <a:extLst>
              <a:ext uri="{FF2B5EF4-FFF2-40B4-BE49-F238E27FC236}">
                <a16:creationId xmlns:a16="http://schemas.microsoft.com/office/drawing/2014/main" id="{883A442C-D9AA-594C-AA54-69066D7A2F2E}"/>
              </a:ext>
            </a:extLst>
          </p:cNvPr>
          <p:cNvSpPr txBox="1"/>
          <p:nvPr/>
        </p:nvSpPr>
        <p:spPr>
          <a:xfrm>
            <a:off x="8308948" y="883637"/>
            <a:ext cx="1639908" cy="369332"/>
          </a:xfrm>
          <a:prstGeom prst="rect">
            <a:avLst/>
          </a:prstGeom>
          <a:noFill/>
        </p:spPr>
        <p:txBody>
          <a:bodyPr wrap="square" rtlCol="0">
            <a:spAutoFit/>
          </a:bodyPr>
          <a:lstStyle/>
          <a:p>
            <a:r>
              <a:rPr lang="en-US" dirty="0"/>
              <a:t>Repeats</a:t>
            </a:r>
          </a:p>
        </p:txBody>
      </p:sp>
      <p:pic>
        <p:nvPicPr>
          <p:cNvPr id="6" name="Graphic 5" descr="Presentation with media with solid fill">
            <a:extLst>
              <a:ext uri="{FF2B5EF4-FFF2-40B4-BE49-F238E27FC236}">
                <a16:creationId xmlns:a16="http://schemas.microsoft.com/office/drawing/2014/main" id="{3812D5A4-198E-8743-AD4B-16F7A8FD5AB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608044" y="1818447"/>
            <a:ext cx="518958" cy="518958"/>
          </a:xfrm>
          <a:prstGeom prst="rect">
            <a:avLst/>
          </a:prstGeom>
        </p:spPr>
      </p:pic>
      <p:sp>
        <p:nvSpPr>
          <p:cNvPr id="3" name="Rectangle 2">
            <a:extLst>
              <a:ext uri="{FF2B5EF4-FFF2-40B4-BE49-F238E27FC236}">
                <a16:creationId xmlns:a16="http://schemas.microsoft.com/office/drawing/2014/main" id="{9F38B445-CB8F-D64C-B3A6-C8C44D9E3F1F}"/>
              </a:ext>
            </a:extLst>
          </p:cNvPr>
          <p:cNvSpPr/>
          <p:nvPr/>
        </p:nvSpPr>
        <p:spPr>
          <a:xfrm>
            <a:off x="3359473" y="1447988"/>
            <a:ext cx="2332359" cy="369332"/>
          </a:xfrm>
          <a:prstGeom prst="rect">
            <a:avLst/>
          </a:prstGeom>
        </p:spPr>
        <p:txBody>
          <a:bodyPr wrap="square">
            <a:spAutoFit/>
          </a:bodyPr>
          <a:lstStyle/>
          <a:p>
            <a:r>
              <a:rPr lang="en-US" b="1" dirty="0"/>
              <a:t>attention getter</a:t>
            </a:r>
            <a:endParaRPr lang="en-US" dirty="0"/>
          </a:p>
        </p:txBody>
      </p:sp>
      <p:pic>
        <p:nvPicPr>
          <p:cNvPr id="7" name="Graphic 6" descr="Clock with solid fill">
            <a:extLst>
              <a:ext uri="{FF2B5EF4-FFF2-40B4-BE49-F238E27FC236}">
                <a16:creationId xmlns:a16="http://schemas.microsoft.com/office/drawing/2014/main" id="{12DAA0C2-7D5F-F147-AF4E-0E3A000FEAD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857509" y="3547819"/>
            <a:ext cx="555180" cy="563386"/>
          </a:xfrm>
          <a:prstGeom prst="rect">
            <a:avLst/>
          </a:prstGeom>
        </p:spPr>
      </p:pic>
      <mc:AlternateContent xmlns:mc="http://schemas.openxmlformats.org/markup-compatibility/2006" xmlns:p14="http://schemas.microsoft.com/office/powerpoint/2010/main">
        <mc:Choice Requires="p14">
          <p:contentPart p14:bwMode="auto" r:id="rId13">
            <p14:nvContentPartPr>
              <p14:cNvPr id="2" name="Ink 1">
                <a:extLst>
                  <a:ext uri="{FF2B5EF4-FFF2-40B4-BE49-F238E27FC236}">
                    <a16:creationId xmlns:a16="http://schemas.microsoft.com/office/drawing/2014/main" id="{C5B1C32F-AC67-E846-8EC0-9D21F7B4D619}"/>
                  </a:ext>
                </a:extLst>
              </p14:cNvPr>
              <p14:cNvContentPartPr/>
              <p14:nvPr/>
            </p14:nvContentPartPr>
            <p14:xfrm>
              <a:off x="2898360" y="4231320"/>
              <a:ext cx="5947200" cy="881640"/>
            </p14:xfrm>
          </p:contentPart>
        </mc:Choice>
        <mc:Fallback xmlns="">
          <p:pic>
            <p:nvPicPr>
              <p:cNvPr id="2" name="Ink 1">
                <a:extLst>
                  <a:ext uri="{FF2B5EF4-FFF2-40B4-BE49-F238E27FC236}">
                    <a16:creationId xmlns:a16="http://schemas.microsoft.com/office/drawing/2014/main" id="{C5B1C32F-AC67-E846-8EC0-9D21F7B4D619}"/>
                  </a:ext>
                </a:extLst>
              </p:cNvPr>
              <p:cNvPicPr/>
              <p:nvPr/>
            </p:nvPicPr>
            <p:blipFill>
              <a:blip r:embed="rId14"/>
              <a:stretch>
                <a:fillRect/>
              </a:stretch>
            </p:blipFill>
            <p:spPr>
              <a:xfrm>
                <a:off x="2889360" y="4222320"/>
                <a:ext cx="5964840" cy="899280"/>
              </a:xfrm>
              <a:prstGeom prst="rect">
                <a:avLst/>
              </a:prstGeom>
            </p:spPr>
          </p:pic>
        </mc:Fallback>
      </mc:AlternateContent>
      <p:sp>
        <p:nvSpPr>
          <p:cNvPr id="5" name="TextBox 4">
            <a:extLst>
              <a:ext uri="{FF2B5EF4-FFF2-40B4-BE49-F238E27FC236}">
                <a16:creationId xmlns:a16="http://schemas.microsoft.com/office/drawing/2014/main" id="{8A596B72-CA15-FA46-A62A-23E4F676F8B8}"/>
              </a:ext>
            </a:extLst>
          </p:cNvPr>
          <p:cNvSpPr txBox="1"/>
          <p:nvPr/>
        </p:nvSpPr>
        <p:spPr>
          <a:xfrm>
            <a:off x="5065891" y="5124886"/>
            <a:ext cx="1537600" cy="461665"/>
          </a:xfrm>
          <a:prstGeom prst="rect">
            <a:avLst/>
          </a:prstGeom>
          <a:noFill/>
        </p:spPr>
        <p:txBody>
          <a:bodyPr wrap="none" rtlCol="0">
            <a:spAutoFit/>
          </a:bodyPr>
          <a:lstStyle/>
          <a:p>
            <a:r>
              <a:rPr lang="en-US" sz="2400" b="1" dirty="0"/>
              <a:t>ONE TRIAL</a:t>
            </a:r>
          </a:p>
        </p:txBody>
      </p:sp>
      <p:cxnSp>
        <p:nvCxnSpPr>
          <p:cNvPr id="35" name="Straight Arrow Connector 34">
            <a:extLst>
              <a:ext uri="{FF2B5EF4-FFF2-40B4-BE49-F238E27FC236}">
                <a16:creationId xmlns:a16="http://schemas.microsoft.com/office/drawing/2014/main" id="{64DEC888-02B6-E241-8206-302B346749E3}"/>
              </a:ext>
            </a:extLst>
          </p:cNvPr>
          <p:cNvCxnSpPr>
            <a:cxnSpLocks/>
          </p:cNvCxnSpPr>
          <p:nvPr/>
        </p:nvCxnSpPr>
        <p:spPr>
          <a:xfrm>
            <a:off x="6678644" y="5355719"/>
            <a:ext cx="779093" cy="94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09D19BB-4FF9-A54D-B3FE-7481074B120E}"/>
              </a:ext>
            </a:extLst>
          </p:cNvPr>
          <p:cNvSpPr txBox="1"/>
          <p:nvPr/>
        </p:nvSpPr>
        <p:spPr>
          <a:xfrm>
            <a:off x="7608044" y="5175589"/>
            <a:ext cx="1416029" cy="369332"/>
          </a:xfrm>
          <a:prstGeom prst="rect">
            <a:avLst/>
          </a:prstGeom>
          <a:noFill/>
        </p:spPr>
        <p:txBody>
          <a:bodyPr wrap="none" rtlCol="0">
            <a:spAutoFit/>
          </a:bodyPr>
          <a:lstStyle/>
          <a:p>
            <a:r>
              <a:rPr lang="en-US" b="1" u="sng" dirty="0"/>
              <a:t>Total: 8 trials</a:t>
            </a:r>
          </a:p>
        </p:txBody>
      </p:sp>
      <p:sp>
        <p:nvSpPr>
          <p:cNvPr id="16" name="TextBox 15">
            <a:extLst>
              <a:ext uri="{FF2B5EF4-FFF2-40B4-BE49-F238E27FC236}">
                <a16:creationId xmlns:a16="http://schemas.microsoft.com/office/drawing/2014/main" id="{8373CF72-2ACA-674C-916D-741B3A06778E}"/>
              </a:ext>
            </a:extLst>
          </p:cNvPr>
          <p:cNvSpPr txBox="1"/>
          <p:nvPr/>
        </p:nvSpPr>
        <p:spPr>
          <a:xfrm>
            <a:off x="7536937" y="5665821"/>
            <a:ext cx="1760803" cy="369332"/>
          </a:xfrm>
          <a:prstGeom prst="rect">
            <a:avLst/>
          </a:prstGeom>
          <a:noFill/>
        </p:spPr>
        <p:txBody>
          <a:bodyPr wrap="none" rtlCol="0">
            <a:spAutoFit/>
          </a:bodyPr>
          <a:lstStyle/>
          <a:p>
            <a:r>
              <a:rPr lang="en-US" b="1" i="1" dirty="0"/>
              <a:t> = 8 - 12 minutes</a:t>
            </a:r>
          </a:p>
        </p:txBody>
      </p:sp>
      <p:sp>
        <p:nvSpPr>
          <p:cNvPr id="4" name="Rectangle 3">
            <a:extLst>
              <a:ext uri="{FF2B5EF4-FFF2-40B4-BE49-F238E27FC236}">
                <a16:creationId xmlns:a16="http://schemas.microsoft.com/office/drawing/2014/main" id="{AC4DED40-A356-4846-923A-B6E6B5E8F639}"/>
              </a:ext>
            </a:extLst>
          </p:cNvPr>
          <p:cNvSpPr/>
          <p:nvPr/>
        </p:nvSpPr>
        <p:spPr>
          <a:xfrm>
            <a:off x="9029442" y="5171052"/>
            <a:ext cx="1998368" cy="369332"/>
          </a:xfrm>
          <a:prstGeom prst="rect">
            <a:avLst/>
          </a:prstGeom>
        </p:spPr>
        <p:txBody>
          <a:bodyPr wrap="none">
            <a:spAutoFit/>
          </a:bodyPr>
          <a:lstStyle/>
          <a:p>
            <a:r>
              <a:rPr lang="en-US" dirty="0"/>
              <a:t>(+ 4 optional trials)</a:t>
            </a:r>
          </a:p>
        </p:txBody>
      </p:sp>
      <p:sp>
        <p:nvSpPr>
          <p:cNvPr id="18" name="TextBox 17">
            <a:extLst>
              <a:ext uri="{FF2B5EF4-FFF2-40B4-BE49-F238E27FC236}">
                <a16:creationId xmlns:a16="http://schemas.microsoft.com/office/drawing/2014/main" id="{E03401F3-DB1F-B346-AB6B-1F5F19424605}"/>
              </a:ext>
            </a:extLst>
          </p:cNvPr>
          <p:cNvSpPr txBox="1"/>
          <p:nvPr/>
        </p:nvSpPr>
        <p:spPr>
          <a:xfrm>
            <a:off x="399706" y="5864060"/>
            <a:ext cx="3395875" cy="923330"/>
          </a:xfrm>
          <a:prstGeom prst="rect">
            <a:avLst/>
          </a:prstGeom>
          <a:noFill/>
        </p:spPr>
        <p:txBody>
          <a:bodyPr wrap="square" rtlCol="0">
            <a:spAutoFit/>
          </a:bodyPr>
          <a:lstStyle/>
          <a:p>
            <a:r>
              <a:rPr lang="en-US" dirty="0"/>
              <a:t>* you can pause (press “p”) or stop (press esc-key) the study at any point. </a:t>
            </a:r>
          </a:p>
        </p:txBody>
      </p:sp>
    </p:spTree>
    <p:extLst>
      <p:ext uri="{BB962C8B-B14F-4D97-AF65-F5344CB8AC3E}">
        <p14:creationId xmlns:p14="http://schemas.microsoft.com/office/powerpoint/2010/main" val="1138842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02" grpId="0"/>
      <p:bldP spid="3" grpId="0"/>
      <p:bldP spid="5" grpId="0"/>
      <p:bldP spid="37" grpId="0"/>
      <p:bldP spid="16" grpId="0"/>
      <p:bldP spid="4" grpId="0"/>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919D7-2D24-7840-A8A5-02FA1A34BD0E}"/>
              </a:ext>
            </a:extLst>
          </p:cNvPr>
          <p:cNvSpPr>
            <a:spLocks noGrp="1"/>
          </p:cNvSpPr>
          <p:nvPr>
            <p:ph type="title"/>
          </p:nvPr>
        </p:nvSpPr>
        <p:spPr/>
        <p:txBody>
          <a:bodyPr>
            <a:normAutofit fontScale="90000"/>
          </a:bodyPr>
          <a:lstStyle/>
          <a:p>
            <a:r>
              <a:rPr lang="en-US" dirty="0"/>
              <a:t>Parent control instructions</a:t>
            </a:r>
          </a:p>
        </p:txBody>
      </p:sp>
      <p:pic>
        <p:nvPicPr>
          <p:cNvPr id="4" name="parent-control-prac-front" descr="parent-control-prac-front">
            <a:hlinkClick r:id="" action="ppaction://media"/>
            <a:extLst>
              <a:ext uri="{FF2B5EF4-FFF2-40B4-BE49-F238E27FC236}">
                <a16:creationId xmlns:a16="http://schemas.microsoft.com/office/drawing/2014/main" id="{68BFC15C-E7D8-D149-8B5A-F3574165FACF}"/>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04271" y="1685490"/>
            <a:ext cx="5623037" cy="3162958"/>
          </a:xfrm>
          <a:prstGeom prst="rect">
            <a:avLst/>
          </a:prstGeom>
        </p:spPr>
      </p:pic>
      <p:pic>
        <p:nvPicPr>
          <p:cNvPr id="5" name="parent-control-practice-back" descr="parent-control-practice-back">
            <a:hlinkClick r:id="" action="ppaction://media"/>
            <a:extLst>
              <a:ext uri="{FF2B5EF4-FFF2-40B4-BE49-F238E27FC236}">
                <a16:creationId xmlns:a16="http://schemas.microsoft.com/office/drawing/2014/main" id="{CC327D1B-08A1-4545-9A6A-0F010A6F6FB8}"/>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6247216" y="1685491"/>
            <a:ext cx="5623037" cy="3162958"/>
          </a:xfrm>
          <a:prstGeom prst="rect">
            <a:avLst/>
          </a:prstGeom>
        </p:spPr>
      </p:pic>
    </p:spTree>
    <p:extLst>
      <p:ext uri="{BB962C8B-B14F-4D97-AF65-F5344CB8AC3E}">
        <p14:creationId xmlns:p14="http://schemas.microsoft.com/office/powerpoint/2010/main" val="3890698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00"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68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415600" y="388667"/>
            <a:ext cx="11360800" cy="763600"/>
          </a:xfrm>
          <a:prstGeom prst="rect">
            <a:avLst/>
          </a:prstGeom>
        </p:spPr>
        <p:txBody>
          <a:bodyPr spcFirstLastPara="1" vert="horz" wrap="square" lIns="121900" tIns="121900" rIns="121900" bIns="121900" rtlCol="0" anchor="t" anchorCtr="0">
            <a:normAutofit fontScale="90000"/>
          </a:bodyPr>
          <a:lstStyle/>
          <a:p>
            <a:r>
              <a:rPr lang="en" dirty="0"/>
              <a:t>Compare to</a:t>
            </a:r>
            <a:endParaRPr dirty="0"/>
          </a:p>
        </p:txBody>
      </p:sp>
      <p:sp>
        <p:nvSpPr>
          <p:cNvPr id="273" name="Google Shape;273;p39"/>
          <p:cNvSpPr/>
          <p:nvPr/>
        </p:nvSpPr>
        <p:spPr>
          <a:xfrm>
            <a:off x="7807133" y="388667"/>
            <a:ext cx="796400" cy="7680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dirty="0" err="1"/>
              <a:t>surp</a:t>
            </a:r>
            <a:endParaRPr dirty="0"/>
          </a:p>
        </p:txBody>
      </p:sp>
      <p:sp>
        <p:nvSpPr>
          <p:cNvPr id="274" name="Google Shape;274;p39"/>
          <p:cNvSpPr/>
          <p:nvPr/>
        </p:nvSpPr>
        <p:spPr>
          <a:xfrm>
            <a:off x="6574533" y="393067"/>
            <a:ext cx="796400" cy="763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dirty="0"/>
              <a:t>exp</a:t>
            </a:r>
            <a:endParaRPr dirty="0"/>
          </a:p>
        </p:txBody>
      </p:sp>
      <p:sp>
        <p:nvSpPr>
          <p:cNvPr id="275" name="Google Shape;275;p39"/>
          <p:cNvSpPr/>
          <p:nvPr/>
        </p:nvSpPr>
        <p:spPr>
          <a:xfrm>
            <a:off x="970984" y="1909363"/>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276" name="Google Shape;276;p39"/>
          <p:cNvSpPr txBox="1">
            <a:spLocks noGrp="1"/>
          </p:cNvSpPr>
          <p:nvPr>
            <p:ph type="title"/>
          </p:nvPr>
        </p:nvSpPr>
        <p:spPr>
          <a:xfrm>
            <a:off x="4950544" y="1236309"/>
            <a:ext cx="7305977" cy="654000"/>
          </a:xfrm>
          <a:prstGeom prst="rect">
            <a:avLst/>
          </a:prstGeom>
        </p:spPr>
        <p:txBody>
          <a:bodyPr spcFirstLastPara="1" vert="horz" wrap="square" lIns="121900" tIns="121900" rIns="121900" bIns="121900" rtlCol="0" anchor="t" anchorCtr="0">
            <a:normAutofit/>
          </a:bodyPr>
          <a:lstStyle/>
          <a:p>
            <a:r>
              <a:rPr lang="en" sz="2667" dirty="0"/>
              <a:t>Classic method</a:t>
            </a:r>
            <a:endParaRPr sz="2667" dirty="0"/>
          </a:p>
        </p:txBody>
      </p:sp>
      <p:sp>
        <p:nvSpPr>
          <p:cNvPr id="282" name="Google Shape;282;p39"/>
          <p:cNvSpPr/>
          <p:nvPr/>
        </p:nvSpPr>
        <p:spPr>
          <a:xfrm>
            <a:off x="4394568" y="1905610"/>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283" name="Google Shape;283;p39"/>
          <p:cNvSpPr/>
          <p:nvPr/>
        </p:nvSpPr>
        <p:spPr>
          <a:xfrm>
            <a:off x="5165235" y="1905610"/>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4" name="Google Shape;284;p39"/>
          <p:cNvSpPr/>
          <p:nvPr/>
        </p:nvSpPr>
        <p:spPr>
          <a:xfrm>
            <a:off x="6752933" y="1905698"/>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5" name="Google Shape;285;p39"/>
          <p:cNvSpPr/>
          <p:nvPr/>
        </p:nvSpPr>
        <p:spPr>
          <a:xfrm>
            <a:off x="5933501" y="1906909"/>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8" name="Google Shape;288;p39"/>
          <p:cNvSpPr txBox="1">
            <a:spLocks noGrp="1"/>
          </p:cNvSpPr>
          <p:nvPr>
            <p:ph type="title"/>
          </p:nvPr>
        </p:nvSpPr>
        <p:spPr>
          <a:xfrm>
            <a:off x="5143156" y="3520657"/>
            <a:ext cx="4454330" cy="654000"/>
          </a:xfrm>
          <a:prstGeom prst="rect">
            <a:avLst/>
          </a:prstGeom>
        </p:spPr>
        <p:txBody>
          <a:bodyPr spcFirstLastPara="1" vert="horz" wrap="square" lIns="121900" tIns="121900" rIns="121900" bIns="121900" rtlCol="0" anchor="t" anchorCtr="0">
            <a:normAutofit/>
          </a:bodyPr>
          <a:lstStyle/>
          <a:p>
            <a:r>
              <a:rPr lang="en" sz="2667" dirty="0"/>
              <a:t>Block method</a:t>
            </a:r>
            <a:endParaRPr sz="2667" dirty="0"/>
          </a:p>
        </p:txBody>
      </p:sp>
      <p:sp>
        <p:nvSpPr>
          <p:cNvPr id="300" name="Google Shape;300;p39"/>
          <p:cNvSpPr/>
          <p:nvPr/>
        </p:nvSpPr>
        <p:spPr>
          <a:xfrm>
            <a:off x="5271533" y="393067"/>
            <a:ext cx="866800" cy="763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733"/>
              <a:t>Fam</a:t>
            </a:r>
            <a:endParaRPr sz="1733"/>
          </a:p>
        </p:txBody>
      </p:sp>
      <p:sp>
        <p:nvSpPr>
          <p:cNvPr id="305" name="Google Shape;305;p39"/>
          <p:cNvSpPr txBox="1"/>
          <p:nvPr/>
        </p:nvSpPr>
        <p:spPr>
          <a:xfrm>
            <a:off x="15333" y="3058249"/>
            <a:ext cx="2063267" cy="615513"/>
          </a:xfrm>
          <a:prstGeom prst="rect">
            <a:avLst/>
          </a:prstGeom>
          <a:noFill/>
          <a:ln>
            <a:noFill/>
          </a:ln>
        </p:spPr>
        <p:txBody>
          <a:bodyPr spcFirstLastPara="1" wrap="square" lIns="121900" tIns="121900" rIns="121900" bIns="121900" anchor="t" anchorCtr="0">
            <a:spAutoFit/>
          </a:bodyPr>
          <a:lstStyle/>
          <a:p>
            <a:r>
              <a:rPr lang="en" sz="2400" b="1" dirty="0"/>
              <a:t>COMPARE</a:t>
            </a:r>
            <a:endParaRPr sz="2400" b="1" dirty="0"/>
          </a:p>
        </p:txBody>
      </p:sp>
      <p:sp>
        <p:nvSpPr>
          <p:cNvPr id="295" name="Google Shape;295;p39"/>
          <p:cNvSpPr/>
          <p:nvPr/>
        </p:nvSpPr>
        <p:spPr>
          <a:xfrm>
            <a:off x="2743129" y="4272324"/>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99" name="Google Shape;299;p39"/>
          <p:cNvSpPr/>
          <p:nvPr/>
        </p:nvSpPr>
        <p:spPr>
          <a:xfrm>
            <a:off x="5587197" y="4285083"/>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lang="en-US" sz="2000" dirty="0"/>
          </a:p>
        </p:txBody>
      </p:sp>
      <p:sp>
        <p:nvSpPr>
          <p:cNvPr id="308" name="Google Shape;308;p39"/>
          <p:cNvSpPr/>
          <p:nvPr/>
        </p:nvSpPr>
        <p:spPr>
          <a:xfrm>
            <a:off x="1279984" y="4264764"/>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310" name="Google Shape;310;p39"/>
          <p:cNvSpPr/>
          <p:nvPr/>
        </p:nvSpPr>
        <p:spPr>
          <a:xfrm>
            <a:off x="4131658" y="4293448"/>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p>
        </p:txBody>
      </p:sp>
      <p:sp>
        <p:nvSpPr>
          <p:cNvPr id="4" name="TextBox 3">
            <a:extLst>
              <a:ext uri="{FF2B5EF4-FFF2-40B4-BE49-F238E27FC236}">
                <a16:creationId xmlns:a16="http://schemas.microsoft.com/office/drawing/2014/main" id="{5663419C-6BA8-D146-A2CA-35F3E736A687}"/>
              </a:ext>
            </a:extLst>
          </p:cNvPr>
          <p:cNvSpPr txBox="1"/>
          <p:nvPr/>
        </p:nvSpPr>
        <p:spPr>
          <a:xfrm>
            <a:off x="1817109" y="4974788"/>
            <a:ext cx="1043008" cy="369332"/>
          </a:xfrm>
          <a:prstGeom prst="rect">
            <a:avLst/>
          </a:prstGeom>
          <a:noFill/>
        </p:spPr>
        <p:txBody>
          <a:bodyPr wrap="square" rtlCol="0">
            <a:spAutoFit/>
          </a:bodyPr>
          <a:lstStyle/>
          <a:p>
            <a:r>
              <a:rPr lang="en-US" dirty="0"/>
              <a:t>Scene 1</a:t>
            </a:r>
          </a:p>
        </p:txBody>
      </p:sp>
      <p:sp>
        <p:nvSpPr>
          <p:cNvPr id="44" name="TextBox 43">
            <a:extLst>
              <a:ext uri="{FF2B5EF4-FFF2-40B4-BE49-F238E27FC236}">
                <a16:creationId xmlns:a16="http://schemas.microsoft.com/office/drawing/2014/main" id="{4B629D7B-89E3-2F46-B8EA-7E30AA7AD9D2}"/>
              </a:ext>
            </a:extLst>
          </p:cNvPr>
          <p:cNvSpPr txBox="1"/>
          <p:nvPr/>
        </p:nvSpPr>
        <p:spPr>
          <a:xfrm>
            <a:off x="4621652" y="4974788"/>
            <a:ext cx="1043008" cy="369332"/>
          </a:xfrm>
          <a:prstGeom prst="rect">
            <a:avLst/>
          </a:prstGeom>
          <a:noFill/>
        </p:spPr>
        <p:txBody>
          <a:bodyPr wrap="square" rtlCol="0">
            <a:spAutoFit/>
          </a:bodyPr>
          <a:lstStyle/>
          <a:p>
            <a:r>
              <a:rPr lang="en-US" dirty="0"/>
              <a:t>Scene 2</a:t>
            </a:r>
          </a:p>
        </p:txBody>
      </p:sp>
      <mc:AlternateContent xmlns:mc="http://schemas.openxmlformats.org/markup-compatibility/2006" xmlns:p14="http://schemas.microsoft.com/office/powerpoint/2010/main">
        <mc:Choice Requires="p14">
          <p:contentPart p14:bwMode="auto" r:id="rId3">
            <p14:nvContentPartPr>
              <p14:cNvPr id="22" name="Ink 21">
                <a:extLst>
                  <a:ext uri="{FF2B5EF4-FFF2-40B4-BE49-F238E27FC236}">
                    <a16:creationId xmlns:a16="http://schemas.microsoft.com/office/drawing/2014/main" id="{7F6E6355-A60D-8B41-8129-7F5D30132CF4}"/>
                  </a:ext>
                </a:extLst>
              </p14:cNvPr>
              <p14:cNvContentPartPr/>
              <p14:nvPr/>
            </p14:nvContentPartPr>
            <p14:xfrm>
              <a:off x="1200222" y="2476545"/>
              <a:ext cx="135000" cy="138600"/>
            </p14:xfrm>
          </p:contentPart>
        </mc:Choice>
        <mc:Fallback xmlns="">
          <p:pic>
            <p:nvPicPr>
              <p:cNvPr id="22" name="Ink 21">
                <a:extLst>
                  <a:ext uri="{FF2B5EF4-FFF2-40B4-BE49-F238E27FC236}">
                    <a16:creationId xmlns:a16="http://schemas.microsoft.com/office/drawing/2014/main" id="{7F6E6355-A60D-8B41-8129-7F5D30132CF4}"/>
                  </a:ext>
                </a:extLst>
              </p:cNvPr>
              <p:cNvPicPr/>
              <p:nvPr/>
            </p:nvPicPr>
            <p:blipFill>
              <a:blip r:embed="rId4"/>
              <a:stretch>
                <a:fillRect/>
              </a:stretch>
            </p:blipFill>
            <p:spPr>
              <a:xfrm>
                <a:off x="1191582" y="2467545"/>
                <a:ext cx="152640" cy="156240"/>
              </a:xfrm>
              <a:prstGeom prst="rect">
                <a:avLst/>
              </a:prstGeom>
            </p:spPr>
          </p:pic>
        </mc:Fallback>
      </mc:AlternateContent>
      <p:grpSp>
        <p:nvGrpSpPr>
          <p:cNvPr id="24" name="Group 23">
            <a:extLst>
              <a:ext uri="{FF2B5EF4-FFF2-40B4-BE49-F238E27FC236}">
                <a16:creationId xmlns:a16="http://schemas.microsoft.com/office/drawing/2014/main" id="{8BDBD36F-982F-FD48-82E9-0057C375D72A}"/>
              </a:ext>
            </a:extLst>
          </p:cNvPr>
          <p:cNvGrpSpPr/>
          <p:nvPr/>
        </p:nvGrpSpPr>
        <p:grpSpPr>
          <a:xfrm>
            <a:off x="584982" y="3673762"/>
            <a:ext cx="347760" cy="723600"/>
            <a:chOff x="1131814" y="3836186"/>
            <a:chExt cx="347760" cy="723600"/>
          </a:xfrm>
        </p:grpSpPr>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58AB4AA8-ECF5-5144-8EF6-4969B12E9D90}"/>
                    </a:ext>
                  </a:extLst>
                </p14:cNvPr>
                <p14:cNvContentPartPr/>
                <p14:nvPr/>
              </p14:nvContentPartPr>
              <p14:xfrm>
                <a:off x="1131814" y="3836186"/>
                <a:ext cx="288360" cy="659520"/>
              </p14:xfrm>
            </p:contentPart>
          </mc:Choice>
          <mc:Fallback xmlns="">
            <p:pic>
              <p:nvPicPr>
                <p:cNvPr id="6" name="Ink 5">
                  <a:extLst>
                    <a:ext uri="{FF2B5EF4-FFF2-40B4-BE49-F238E27FC236}">
                      <a16:creationId xmlns:a16="http://schemas.microsoft.com/office/drawing/2014/main" id="{58AB4AA8-ECF5-5144-8EF6-4969B12E9D90}"/>
                    </a:ext>
                  </a:extLst>
                </p:cNvPr>
                <p:cNvPicPr/>
                <p:nvPr/>
              </p:nvPicPr>
              <p:blipFill>
                <a:blip r:embed="rId6"/>
                <a:stretch>
                  <a:fillRect/>
                </a:stretch>
              </p:blipFill>
              <p:spPr>
                <a:xfrm>
                  <a:off x="1122814" y="3827546"/>
                  <a:ext cx="306000" cy="677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9CF4FD72-0D0C-E648-8EAE-1322F6DF26BD}"/>
                    </a:ext>
                  </a:extLst>
                </p14:cNvPr>
                <p14:cNvContentPartPr/>
                <p14:nvPr/>
              </p14:nvContentPartPr>
              <p14:xfrm>
                <a:off x="1352494" y="4464746"/>
                <a:ext cx="92880" cy="66600"/>
              </p14:xfrm>
            </p:contentPart>
          </mc:Choice>
          <mc:Fallback xmlns="">
            <p:pic>
              <p:nvPicPr>
                <p:cNvPr id="7" name="Ink 6">
                  <a:extLst>
                    <a:ext uri="{FF2B5EF4-FFF2-40B4-BE49-F238E27FC236}">
                      <a16:creationId xmlns:a16="http://schemas.microsoft.com/office/drawing/2014/main" id="{9CF4FD72-0D0C-E648-8EAE-1322F6DF26BD}"/>
                    </a:ext>
                  </a:extLst>
                </p:cNvPr>
                <p:cNvPicPr/>
                <p:nvPr/>
              </p:nvPicPr>
              <p:blipFill>
                <a:blip r:embed="rId8"/>
                <a:stretch>
                  <a:fillRect/>
                </a:stretch>
              </p:blipFill>
              <p:spPr>
                <a:xfrm>
                  <a:off x="1343854" y="4456106"/>
                  <a:ext cx="110520" cy="842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3" name="Ink 22">
                  <a:extLst>
                    <a:ext uri="{FF2B5EF4-FFF2-40B4-BE49-F238E27FC236}">
                      <a16:creationId xmlns:a16="http://schemas.microsoft.com/office/drawing/2014/main" id="{8A4413A6-4019-8D44-811E-365383CD66AA}"/>
                    </a:ext>
                  </a:extLst>
                </p14:cNvPr>
                <p14:cNvContentPartPr/>
                <p14:nvPr/>
              </p14:nvContentPartPr>
              <p14:xfrm>
                <a:off x="1356094" y="4453586"/>
                <a:ext cx="123480" cy="106200"/>
              </p14:xfrm>
            </p:contentPart>
          </mc:Choice>
          <mc:Fallback xmlns="">
            <p:pic>
              <p:nvPicPr>
                <p:cNvPr id="23" name="Ink 22">
                  <a:extLst>
                    <a:ext uri="{FF2B5EF4-FFF2-40B4-BE49-F238E27FC236}">
                      <a16:creationId xmlns:a16="http://schemas.microsoft.com/office/drawing/2014/main" id="{8A4413A6-4019-8D44-811E-365383CD66AA}"/>
                    </a:ext>
                  </a:extLst>
                </p:cNvPr>
                <p:cNvPicPr/>
                <p:nvPr/>
              </p:nvPicPr>
              <p:blipFill>
                <a:blip r:embed="rId10"/>
                <a:stretch>
                  <a:fillRect/>
                </a:stretch>
              </p:blipFill>
              <p:spPr>
                <a:xfrm>
                  <a:off x="1347454" y="4444586"/>
                  <a:ext cx="141120" cy="123840"/>
                </a:xfrm>
                <a:prstGeom prst="rect">
                  <a:avLst/>
                </a:prstGeom>
              </p:spPr>
            </p:pic>
          </mc:Fallback>
        </mc:AlternateContent>
      </p:grpSp>
      <p:grpSp>
        <p:nvGrpSpPr>
          <p:cNvPr id="26" name="Group 25">
            <a:extLst>
              <a:ext uri="{FF2B5EF4-FFF2-40B4-BE49-F238E27FC236}">
                <a16:creationId xmlns:a16="http://schemas.microsoft.com/office/drawing/2014/main" id="{B5A43607-3AC9-3C4D-96D9-BDCF6F576AC0}"/>
              </a:ext>
            </a:extLst>
          </p:cNvPr>
          <p:cNvGrpSpPr/>
          <p:nvPr/>
        </p:nvGrpSpPr>
        <p:grpSpPr>
          <a:xfrm>
            <a:off x="584982" y="2483385"/>
            <a:ext cx="726840" cy="633600"/>
            <a:chOff x="1186174" y="2624066"/>
            <a:chExt cx="726840" cy="633600"/>
          </a:xfrm>
        </p:grpSpPr>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7FDF8093-EE65-3243-908B-139FC06BC29E}"/>
                    </a:ext>
                  </a:extLst>
                </p14:cNvPr>
                <p14:cNvContentPartPr/>
                <p14:nvPr/>
              </p14:nvContentPartPr>
              <p14:xfrm>
                <a:off x="1186174" y="2685986"/>
                <a:ext cx="669240" cy="571680"/>
              </p14:xfrm>
            </p:contentPart>
          </mc:Choice>
          <mc:Fallback xmlns="">
            <p:pic>
              <p:nvPicPr>
                <p:cNvPr id="21" name="Ink 20">
                  <a:extLst>
                    <a:ext uri="{FF2B5EF4-FFF2-40B4-BE49-F238E27FC236}">
                      <a16:creationId xmlns:a16="http://schemas.microsoft.com/office/drawing/2014/main" id="{7FDF8093-EE65-3243-908B-139FC06BC29E}"/>
                    </a:ext>
                  </a:extLst>
                </p:cNvPr>
                <p:cNvPicPr/>
                <p:nvPr/>
              </p:nvPicPr>
              <p:blipFill>
                <a:blip r:embed="rId12"/>
                <a:stretch>
                  <a:fillRect/>
                </a:stretch>
              </p:blipFill>
              <p:spPr>
                <a:xfrm>
                  <a:off x="1177174" y="2676986"/>
                  <a:ext cx="686880" cy="589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5" name="Ink 24">
                  <a:extLst>
                    <a:ext uri="{FF2B5EF4-FFF2-40B4-BE49-F238E27FC236}">
                      <a16:creationId xmlns:a16="http://schemas.microsoft.com/office/drawing/2014/main" id="{9EF477D9-15A6-3441-BE62-CC4F6784F00E}"/>
                    </a:ext>
                  </a:extLst>
                </p14:cNvPr>
                <p14:cNvContentPartPr/>
                <p14:nvPr/>
              </p14:nvContentPartPr>
              <p14:xfrm>
                <a:off x="1851094" y="2624066"/>
                <a:ext cx="61920" cy="94680"/>
              </p14:xfrm>
            </p:contentPart>
          </mc:Choice>
          <mc:Fallback xmlns="">
            <p:pic>
              <p:nvPicPr>
                <p:cNvPr id="25" name="Ink 24">
                  <a:extLst>
                    <a:ext uri="{FF2B5EF4-FFF2-40B4-BE49-F238E27FC236}">
                      <a16:creationId xmlns:a16="http://schemas.microsoft.com/office/drawing/2014/main" id="{9EF477D9-15A6-3441-BE62-CC4F6784F00E}"/>
                    </a:ext>
                  </a:extLst>
                </p:cNvPr>
                <p:cNvPicPr/>
                <p:nvPr/>
              </p:nvPicPr>
              <p:blipFill>
                <a:blip r:embed="rId14"/>
                <a:stretch>
                  <a:fillRect/>
                </a:stretch>
              </p:blipFill>
              <p:spPr>
                <a:xfrm>
                  <a:off x="1842094" y="2615066"/>
                  <a:ext cx="79560" cy="112320"/>
                </a:xfrm>
                <a:prstGeom prst="rect">
                  <a:avLst/>
                </a:prstGeom>
              </p:spPr>
            </p:pic>
          </mc:Fallback>
        </mc:AlternateContent>
      </p:grpSp>
      <p:sp>
        <p:nvSpPr>
          <p:cNvPr id="57" name="TextBox 56">
            <a:extLst>
              <a:ext uri="{FF2B5EF4-FFF2-40B4-BE49-F238E27FC236}">
                <a16:creationId xmlns:a16="http://schemas.microsoft.com/office/drawing/2014/main" id="{36BD50BE-C364-9948-9B7B-54358F6BB3B5}"/>
              </a:ext>
            </a:extLst>
          </p:cNvPr>
          <p:cNvSpPr txBox="1"/>
          <p:nvPr/>
        </p:nvSpPr>
        <p:spPr>
          <a:xfrm>
            <a:off x="1939695" y="4382582"/>
            <a:ext cx="474810" cy="369332"/>
          </a:xfrm>
          <a:prstGeom prst="rect">
            <a:avLst/>
          </a:prstGeom>
          <a:noFill/>
        </p:spPr>
        <p:txBody>
          <a:bodyPr wrap="none" rtlCol="0">
            <a:spAutoFit/>
          </a:bodyPr>
          <a:lstStyle/>
          <a:p>
            <a:r>
              <a:rPr lang="en-US" dirty="0"/>
              <a:t>X 5</a:t>
            </a:r>
          </a:p>
        </p:txBody>
      </p:sp>
      <p:sp>
        <p:nvSpPr>
          <p:cNvPr id="59" name="TextBox 58">
            <a:extLst>
              <a:ext uri="{FF2B5EF4-FFF2-40B4-BE49-F238E27FC236}">
                <a16:creationId xmlns:a16="http://schemas.microsoft.com/office/drawing/2014/main" id="{4F6A151E-4637-104F-B263-DB26A8F231B3}"/>
              </a:ext>
            </a:extLst>
          </p:cNvPr>
          <p:cNvSpPr txBox="1"/>
          <p:nvPr/>
        </p:nvSpPr>
        <p:spPr>
          <a:xfrm>
            <a:off x="4771600" y="4382582"/>
            <a:ext cx="474810" cy="369332"/>
          </a:xfrm>
          <a:prstGeom prst="rect">
            <a:avLst/>
          </a:prstGeom>
          <a:noFill/>
        </p:spPr>
        <p:txBody>
          <a:bodyPr wrap="none" rtlCol="0">
            <a:spAutoFit/>
          </a:bodyPr>
          <a:lstStyle/>
          <a:p>
            <a:r>
              <a:rPr lang="en-US" dirty="0"/>
              <a:t>X 5</a:t>
            </a:r>
          </a:p>
        </p:txBody>
      </p:sp>
      <p:sp>
        <p:nvSpPr>
          <p:cNvPr id="60" name="Google Shape;295;p39">
            <a:extLst>
              <a:ext uri="{FF2B5EF4-FFF2-40B4-BE49-F238E27FC236}">
                <a16:creationId xmlns:a16="http://schemas.microsoft.com/office/drawing/2014/main" id="{02D622A6-7820-AF49-BAC5-CAD8E5B5DC5A}"/>
              </a:ext>
            </a:extLst>
          </p:cNvPr>
          <p:cNvSpPr/>
          <p:nvPr/>
        </p:nvSpPr>
        <p:spPr>
          <a:xfrm>
            <a:off x="10972863" y="4272324"/>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61" name="Google Shape;308;p39">
            <a:extLst>
              <a:ext uri="{FF2B5EF4-FFF2-40B4-BE49-F238E27FC236}">
                <a16:creationId xmlns:a16="http://schemas.microsoft.com/office/drawing/2014/main" id="{530223F8-FEFA-854E-8CF7-11CEDFD0D806}"/>
              </a:ext>
            </a:extLst>
          </p:cNvPr>
          <p:cNvSpPr/>
          <p:nvPr/>
        </p:nvSpPr>
        <p:spPr>
          <a:xfrm>
            <a:off x="9396582" y="4270689"/>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62" name="TextBox 61">
            <a:extLst>
              <a:ext uri="{FF2B5EF4-FFF2-40B4-BE49-F238E27FC236}">
                <a16:creationId xmlns:a16="http://schemas.microsoft.com/office/drawing/2014/main" id="{B916A432-AB7B-C944-8EFF-66A3A98A2250}"/>
              </a:ext>
            </a:extLst>
          </p:cNvPr>
          <p:cNvSpPr txBox="1"/>
          <p:nvPr/>
        </p:nvSpPr>
        <p:spPr>
          <a:xfrm>
            <a:off x="9995307" y="4976493"/>
            <a:ext cx="1043008" cy="369332"/>
          </a:xfrm>
          <a:prstGeom prst="rect">
            <a:avLst/>
          </a:prstGeom>
          <a:noFill/>
        </p:spPr>
        <p:txBody>
          <a:bodyPr wrap="square" rtlCol="0">
            <a:spAutoFit/>
          </a:bodyPr>
          <a:lstStyle/>
          <a:p>
            <a:r>
              <a:rPr lang="en-US" dirty="0"/>
              <a:t>Scene 4</a:t>
            </a:r>
          </a:p>
        </p:txBody>
      </p:sp>
      <p:sp>
        <p:nvSpPr>
          <p:cNvPr id="64" name="TextBox 63">
            <a:extLst>
              <a:ext uri="{FF2B5EF4-FFF2-40B4-BE49-F238E27FC236}">
                <a16:creationId xmlns:a16="http://schemas.microsoft.com/office/drawing/2014/main" id="{E966EE93-169F-434E-BDC1-A5EB06BEABD5}"/>
              </a:ext>
            </a:extLst>
          </p:cNvPr>
          <p:cNvSpPr txBox="1"/>
          <p:nvPr/>
        </p:nvSpPr>
        <p:spPr>
          <a:xfrm>
            <a:off x="10078762" y="4369018"/>
            <a:ext cx="474810" cy="369332"/>
          </a:xfrm>
          <a:prstGeom prst="rect">
            <a:avLst/>
          </a:prstGeom>
          <a:noFill/>
        </p:spPr>
        <p:txBody>
          <a:bodyPr wrap="none" rtlCol="0">
            <a:spAutoFit/>
          </a:bodyPr>
          <a:lstStyle/>
          <a:p>
            <a:r>
              <a:rPr lang="en-US" dirty="0"/>
              <a:t>X 5</a:t>
            </a:r>
          </a:p>
        </p:txBody>
      </p:sp>
      <p:sp>
        <p:nvSpPr>
          <p:cNvPr id="65" name="Google Shape;299;p39">
            <a:extLst>
              <a:ext uri="{FF2B5EF4-FFF2-40B4-BE49-F238E27FC236}">
                <a16:creationId xmlns:a16="http://schemas.microsoft.com/office/drawing/2014/main" id="{B655288F-FCE0-284A-937D-49EA81EAEB70}"/>
              </a:ext>
            </a:extLst>
          </p:cNvPr>
          <p:cNvSpPr/>
          <p:nvPr/>
        </p:nvSpPr>
        <p:spPr>
          <a:xfrm>
            <a:off x="8219659" y="4285083"/>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lang="en-US" sz="2000" dirty="0"/>
          </a:p>
        </p:txBody>
      </p:sp>
      <p:sp>
        <p:nvSpPr>
          <p:cNvPr id="66" name="Google Shape;310;p39">
            <a:extLst>
              <a:ext uri="{FF2B5EF4-FFF2-40B4-BE49-F238E27FC236}">
                <a16:creationId xmlns:a16="http://schemas.microsoft.com/office/drawing/2014/main" id="{33013F75-7A05-034F-B6B7-9F1003B9F800}"/>
              </a:ext>
            </a:extLst>
          </p:cNvPr>
          <p:cNvSpPr/>
          <p:nvPr/>
        </p:nvSpPr>
        <p:spPr>
          <a:xfrm>
            <a:off x="6764120" y="4293448"/>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p>
        </p:txBody>
      </p:sp>
      <p:sp>
        <p:nvSpPr>
          <p:cNvPr id="67" name="TextBox 66">
            <a:extLst>
              <a:ext uri="{FF2B5EF4-FFF2-40B4-BE49-F238E27FC236}">
                <a16:creationId xmlns:a16="http://schemas.microsoft.com/office/drawing/2014/main" id="{905D2708-5AA3-B34F-A68A-A63034FDF9C2}"/>
              </a:ext>
            </a:extLst>
          </p:cNvPr>
          <p:cNvSpPr txBox="1"/>
          <p:nvPr/>
        </p:nvSpPr>
        <p:spPr>
          <a:xfrm>
            <a:off x="7254114" y="4974788"/>
            <a:ext cx="1043008" cy="369332"/>
          </a:xfrm>
          <a:prstGeom prst="rect">
            <a:avLst/>
          </a:prstGeom>
          <a:noFill/>
        </p:spPr>
        <p:txBody>
          <a:bodyPr wrap="square" rtlCol="0">
            <a:spAutoFit/>
          </a:bodyPr>
          <a:lstStyle/>
          <a:p>
            <a:r>
              <a:rPr lang="en-US" dirty="0"/>
              <a:t>Scene 3</a:t>
            </a:r>
          </a:p>
        </p:txBody>
      </p:sp>
      <p:sp>
        <p:nvSpPr>
          <p:cNvPr id="68" name="TextBox 67">
            <a:extLst>
              <a:ext uri="{FF2B5EF4-FFF2-40B4-BE49-F238E27FC236}">
                <a16:creationId xmlns:a16="http://schemas.microsoft.com/office/drawing/2014/main" id="{58D7E704-CB6D-2549-9665-C10F4D539609}"/>
              </a:ext>
            </a:extLst>
          </p:cNvPr>
          <p:cNvSpPr txBox="1"/>
          <p:nvPr/>
        </p:nvSpPr>
        <p:spPr>
          <a:xfrm>
            <a:off x="7404062" y="4382582"/>
            <a:ext cx="474810" cy="369332"/>
          </a:xfrm>
          <a:prstGeom prst="rect">
            <a:avLst/>
          </a:prstGeom>
          <a:noFill/>
        </p:spPr>
        <p:txBody>
          <a:bodyPr wrap="none" rtlCol="0">
            <a:spAutoFit/>
          </a:bodyPr>
          <a:lstStyle/>
          <a:p>
            <a:r>
              <a:rPr lang="en-US" dirty="0"/>
              <a:t>X 5</a:t>
            </a:r>
          </a:p>
        </p:txBody>
      </p:sp>
      <p:sp>
        <p:nvSpPr>
          <p:cNvPr id="70" name="Google Shape;282;p39">
            <a:extLst>
              <a:ext uri="{FF2B5EF4-FFF2-40B4-BE49-F238E27FC236}">
                <a16:creationId xmlns:a16="http://schemas.microsoft.com/office/drawing/2014/main" id="{CA800E00-6161-3B4D-839F-7BA8C3800650}"/>
              </a:ext>
            </a:extLst>
          </p:cNvPr>
          <p:cNvSpPr/>
          <p:nvPr/>
        </p:nvSpPr>
        <p:spPr>
          <a:xfrm>
            <a:off x="7661695" y="1905610"/>
            <a:ext cx="618000" cy="547600"/>
          </a:xfrm>
          <a:prstGeom prst="rect">
            <a:avLst/>
          </a:prstGeom>
          <a:gradFill flip="none" rotWithShape="1">
            <a:gsLst>
              <a:gs pos="0">
                <a:srgbClr val="EA9999">
                  <a:tint val="66000"/>
                  <a:satMod val="160000"/>
                </a:srgbClr>
              </a:gs>
              <a:gs pos="50000">
                <a:srgbClr val="EA9999">
                  <a:tint val="44500"/>
                  <a:satMod val="160000"/>
                </a:srgbClr>
              </a:gs>
              <a:gs pos="100000">
                <a:srgbClr val="EA9999">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71" name="Google Shape;283;p39">
            <a:extLst>
              <a:ext uri="{FF2B5EF4-FFF2-40B4-BE49-F238E27FC236}">
                <a16:creationId xmlns:a16="http://schemas.microsoft.com/office/drawing/2014/main" id="{A4584888-AB47-054D-98C3-187C9AB11B8B}"/>
              </a:ext>
            </a:extLst>
          </p:cNvPr>
          <p:cNvSpPr/>
          <p:nvPr/>
        </p:nvSpPr>
        <p:spPr>
          <a:xfrm>
            <a:off x="8432362" y="1905610"/>
            <a:ext cx="618000" cy="547600"/>
          </a:xfrm>
          <a:prstGeom prst="rect">
            <a:avLst/>
          </a:prstGeom>
          <a:gradFill flip="none" rotWithShape="1">
            <a:gsLst>
              <a:gs pos="0">
                <a:srgbClr val="B6D7A8">
                  <a:tint val="66000"/>
                  <a:satMod val="160000"/>
                </a:srgbClr>
              </a:gs>
              <a:gs pos="50000">
                <a:srgbClr val="B6D7A8">
                  <a:tint val="44500"/>
                  <a:satMod val="160000"/>
                </a:srgbClr>
              </a:gs>
              <a:gs pos="100000">
                <a:srgbClr val="B6D7A8">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mc:AlternateContent xmlns:mc="http://schemas.openxmlformats.org/markup-compatibility/2006" xmlns:p14="http://schemas.microsoft.com/office/powerpoint/2010/main">
        <mc:Choice Requires="p14">
          <p:contentPart p14:bwMode="auto" r:id="rId15">
            <p14:nvContentPartPr>
              <p14:cNvPr id="29" name="Ink 28">
                <a:extLst>
                  <a:ext uri="{FF2B5EF4-FFF2-40B4-BE49-F238E27FC236}">
                    <a16:creationId xmlns:a16="http://schemas.microsoft.com/office/drawing/2014/main" id="{0F802C98-7BB0-9943-B409-66C94945C536}"/>
                  </a:ext>
                </a:extLst>
              </p14:cNvPr>
              <p14:cNvContentPartPr/>
              <p14:nvPr/>
            </p14:nvContentPartPr>
            <p14:xfrm>
              <a:off x="7696914" y="2544707"/>
              <a:ext cx="1420200" cy="186840"/>
            </p14:xfrm>
          </p:contentPart>
        </mc:Choice>
        <mc:Fallback xmlns="">
          <p:pic>
            <p:nvPicPr>
              <p:cNvPr id="29" name="Ink 28">
                <a:extLst>
                  <a:ext uri="{FF2B5EF4-FFF2-40B4-BE49-F238E27FC236}">
                    <a16:creationId xmlns:a16="http://schemas.microsoft.com/office/drawing/2014/main" id="{0F802C98-7BB0-9943-B409-66C94945C536}"/>
                  </a:ext>
                </a:extLst>
              </p:cNvPr>
              <p:cNvPicPr/>
              <p:nvPr/>
            </p:nvPicPr>
            <p:blipFill>
              <a:blip r:embed="rId16"/>
              <a:stretch>
                <a:fillRect/>
              </a:stretch>
            </p:blipFill>
            <p:spPr>
              <a:xfrm>
                <a:off x="7688274" y="2536067"/>
                <a:ext cx="1437840" cy="204480"/>
              </a:xfrm>
              <a:prstGeom prst="rect">
                <a:avLst/>
              </a:prstGeom>
            </p:spPr>
          </p:pic>
        </mc:Fallback>
      </mc:AlternateContent>
      <p:sp>
        <p:nvSpPr>
          <p:cNvPr id="30" name="TextBox 29">
            <a:extLst>
              <a:ext uri="{FF2B5EF4-FFF2-40B4-BE49-F238E27FC236}">
                <a16:creationId xmlns:a16="http://schemas.microsoft.com/office/drawing/2014/main" id="{4E3163C8-D58B-BB4A-BBDB-77EB890FFB2D}"/>
              </a:ext>
            </a:extLst>
          </p:cNvPr>
          <p:cNvSpPr txBox="1"/>
          <p:nvPr/>
        </p:nvSpPr>
        <p:spPr>
          <a:xfrm>
            <a:off x="7851411" y="2763284"/>
            <a:ext cx="964303" cy="369332"/>
          </a:xfrm>
          <a:prstGeom prst="rect">
            <a:avLst/>
          </a:prstGeom>
          <a:noFill/>
        </p:spPr>
        <p:txBody>
          <a:bodyPr wrap="none" rtlCol="0">
            <a:spAutoFit/>
          </a:bodyPr>
          <a:lstStyle/>
          <a:p>
            <a:r>
              <a:rPr lang="en-US" dirty="0"/>
              <a:t>optional</a:t>
            </a:r>
          </a:p>
        </p:txBody>
      </p:sp>
      <p:sp>
        <p:nvSpPr>
          <p:cNvPr id="77" name="Google Shape;308;p39">
            <a:extLst>
              <a:ext uri="{FF2B5EF4-FFF2-40B4-BE49-F238E27FC236}">
                <a16:creationId xmlns:a16="http://schemas.microsoft.com/office/drawing/2014/main" id="{EBB3B5C8-9DB5-3A4C-8CAB-21D10A60E84D}"/>
              </a:ext>
            </a:extLst>
          </p:cNvPr>
          <p:cNvSpPr/>
          <p:nvPr/>
        </p:nvSpPr>
        <p:spPr>
          <a:xfrm>
            <a:off x="2988895" y="5640500"/>
            <a:ext cx="618000" cy="547600"/>
          </a:xfrm>
          <a:prstGeom prst="rect">
            <a:avLst/>
          </a:prstGeom>
          <a:gradFill flip="none" rotWithShape="1">
            <a:gsLst>
              <a:gs pos="0">
                <a:srgbClr val="EFEFEF">
                  <a:shade val="30000"/>
                  <a:satMod val="115000"/>
                </a:srgbClr>
              </a:gs>
              <a:gs pos="50000">
                <a:srgbClr val="EFEFEF">
                  <a:shade val="67500"/>
                  <a:satMod val="115000"/>
                </a:srgbClr>
              </a:gs>
              <a:gs pos="100000">
                <a:srgbClr val="EFEFEF">
                  <a:shade val="100000"/>
                  <a:satMod val="115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78" name="TextBox 77">
            <a:extLst>
              <a:ext uri="{FF2B5EF4-FFF2-40B4-BE49-F238E27FC236}">
                <a16:creationId xmlns:a16="http://schemas.microsoft.com/office/drawing/2014/main" id="{B2AE4937-D851-1E47-9F5F-2BFDAFB2A923}"/>
              </a:ext>
            </a:extLst>
          </p:cNvPr>
          <p:cNvSpPr txBox="1"/>
          <p:nvPr/>
        </p:nvSpPr>
        <p:spPr>
          <a:xfrm>
            <a:off x="3587620" y="6346304"/>
            <a:ext cx="1043008" cy="369332"/>
          </a:xfrm>
          <a:prstGeom prst="rect">
            <a:avLst/>
          </a:prstGeom>
          <a:noFill/>
        </p:spPr>
        <p:txBody>
          <a:bodyPr wrap="square" rtlCol="0">
            <a:spAutoFit/>
          </a:bodyPr>
          <a:lstStyle/>
          <a:p>
            <a:r>
              <a:rPr lang="en-US" dirty="0"/>
              <a:t>Scene 1</a:t>
            </a:r>
          </a:p>
        </p:txBody>
      </p:sp>
      <p:sp>
        <p:nvSpPr>
          <p:cNvPr id="80" name="TextBox 79">
            <a:extLst>
              <a:ext uri="{FF2B5EF4-FFF2-40B4-BE49-F238E27FC236}">
                <a16:creationId xmlns:a16="http://schemas.microsoft.com/office/drawing/2014/main" id="{94A1F9CE-A283-6E44-846C-142B0EB0020D}"/>
              </a:ext>
            </a:extLst>
          </p:cNvPr>
          <p:cNvSpPr txBox="1"/>
          <p:nvPr/>
        </p:nvSpPr>
        <p:spPr>
          <a:xfrm>
            <a:off x="3684324" y="5729475"/>
            <a:ext cx="474810" cy="369332"/>
          </a:xfrm>
          <a:prstGeom prst="rect">
            <a:avLst/>
          </a:prstGeom>
          <a:noFill/>
        </p:spPr>
        <p:txBody>
          <a:bodyPr wrap="none" rtlCol="0">
            <a:spAutoFit/>
          </a:bodyPr>
          <a:lstStyle/>
          <a:p>
            <a:r>
              <a:rPr lang="en-US" dirty="0"/>
              <a:t>X 5</a:t>
            </a:r>
          </a:p>
        </p:txBody>
      </p:sp>
      <p:sp>
        <p:nvSpPr>
          <p:cNvPr id="81" name="Google Shape;283;p39">
            <a:extLst>
              <a:ext uri="{FF2B5EF4-FFF2-40B4-BE49-F238E27FC236}">
                <a16:creationId xmlns:a16="http://schemas.microsoft.com/office/drawing/2014/main" id="{85105DBB-9E76-8D4E-BF6E-6D5E40714F0A}"/>
              </a:ext>
            </a:extLst>
          </p:cNvPr>
          <p:cNvSpPr/>
          <p:nvPr/>
        </p:nvSpPr>
        <p:spPr>
          <a:xfrm>
            <a:off x="4391005" y="5640500"/>
            <a:ext cx="618000" cy="547600"/>
          </a:xfrm>
          <a:prstGeom prst="rect">
            <a:avLst/>
          </a:prstGeom>
          <a:gradFill flip="none" rotWithShape="1">
            <a:gsLst>
              <a:gs pos="0">
                <a:srgbClr val="B6D7A8">
                  <a:tint val="66000"/>
                  <a:satMod val="160000"/>
                </a:srgbClr>
              </a:gs>
              <a:gs pos="50000">
                <a:srgbClr val="B6D7A8">
                  <a:tint val="44500"/>
                  <a:satMod val="160000"/>
                </a:srgbClr>
              </a:gs>
              <a:gs pos="100000">
                <a:srgbClr val="B6D7A8">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82" name="Google Shape;308;p39">
            <a:extLst>
              <a:ext uri="{FF2B5EF4-FFF2-40B4-BE49-F238E27FC236}">
                <a16:creationId xmlns:a16="http://schemas.microsoft.com/office/drawing/2014/main" id="{9D4FC207-0441-A246-91DE-16729D4AE753}"/>
              </a:ext>
            </a:extLst>
          </p:cNvPr>
          <p:cNvSpPr/>
          <p:nvPr/>
        </p:nvSpPr>
        <p:spPr>
          <a:xfrm>
            <a:off x="6319381" y="5643186"/>
            <a:ext cx="618000" cy="547600"/>
          </a:xfrm>
          <a:prstGeom prst="rect">
            <a:avLst/>
          </a:prstGeom>
          <a:gradFill flip="none" rotWithShape="1">
            <a:gsLst>
              <a:gs pos="0">
                <a:srgbClr val="EFEFEF">
                  <a:shade val="30000"/>
                  <a:satMod val="115000"/>
                </a:srgbClr>
              </a:gs>
              <a:gs pos="50000">
                <a:srgbClr val="EFEFEF">
                  <a:shade val="67500"/>
                  <a:satMod val="115000"/>
                </a:srgbClr>
              </a:gs>
              <a:gs pos="100000">
                <a:srgbClr val="EFEFEF">
                  <a:shade val="100000"/>
                  <a:satMod val="115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83" name="TextBox 82">
            <a:extLst>
              <a:ext uri="{FF2B5EF4-FFF2-40B4-BE49-F238E27FC236}">
                <a16:creationId xmlns:a16="http://schemas.microsoft.com/office/drawing/2014/main" id="{0B8A4116-52FB-2D4E-BEC3-6599C6E7632F}"/>
              </a:ext>
            </a:extLst>
          </p:cNvPr>
          <p:cNvSpPr txBox="1"/>
          <p:nvPr/>
        </p:nvSpPr>
        <p:spPr>
          <a:xfrm>
            <a:off x="6918106" y="6348990"/>
            <a:ext cx="1043008" cy="369332"/>
          </a:xfrm>
          <a:prstGeom prst="rect">
            <a:avLst/>
          </a:prstGeom>
          <a:noFill/>
        </p:spPr>
        <p:txBody>
          <a:bodyPr wrap="square" rtlCol="0">
            <a:spAutoFit/>
          </a:bodyPr>
          <a:lstStyle/>
          <a:p>
            <a:r>
              <a:rPr lang="en-US" dirty="0"/>
              <a:t>Scene 2</a:t>
            </a:r>
          </a:p>
        </p:txBody>
      </p:sp>
      <p:sp>
        <p:nvSpPr>
          <p:cNvPr id="84" name="TextBox 83">
            <a:extLst>
              <a:ext uri="{FF2B5EF4-FFF2-40B4-BE49-F238E27FC236}">
                <a16:creationId xmlns:a16="http://schemas.microsoft.com/office/drawing/2014/main" id="{064EC149-3ADB-684C-92ED-B1BF737F2B15}"/>
              </a:ext>
            </a:extLst>
          </p:cNvPr>
          <p:cNvSpPr txBox="1"/>
          <p:nvPr/>
        </p:nvSpPr>
        <p:spPr>
          <a:xfrm>
            <a:off x="7014810" y="5732161"/>
            <a:ext cx="474810" cy="369332"/>
          </a:xfrm>
          <a:prstGeom prst="rect">
            <a:avLst/>
          </a:prstGeom>
          <a:noFill/>
        </p:spPr>
        <p:txBody>
          <a:bodyPr wrap="none" rtlCol="0">
            <a:spAutoFit/>
          </a:bodyPr>
          <a:lstStyle/>
          <a:p>
            <a:r>
              <a:rPr lang="en-US" dirty="0"/>
              <a:t>X 5</a:t>
            </a:r>
          </a:p>
        </p:txBody>
      </p:sp>
      <p:sp>
        <p:nvSpPr>
          <p:cNvPr id="86" name="Google Shape;282;p39">
            <a:extLst>
              <a:ext uri="{FF2B5EF4-FFF2-40B4-BE49-F238E27FC236}">
                <a16:creationId xmlns:a16="http://schemas.microsoft.com/office/drawing/2014/main" id="{A6894539-354F-1249-8463-5A7D90B26E9A}"/>
              </a:ext>
            </a:extLst>
          </p:cNvPr>
          <p:cNvSpPr/>
          <p:nvPr/>
        </p:nvSpPr>
        <p:spPr>
          <a:xfrm>
            <a:off x="7721491" y="5645968"/>
            <a:ext cx="618000" cy="547600"/>
          </a:xfrm>
          <a:prstGeom prst="rect">
            <a:avLst/>
          </a:prstGeom>
          <a:gradFill flip="none" rotWithShape="1">
            <a:gsLst>
              <a:gs pos="0">
                <a:srgbClr val="EA9999">
                  <a:tint val="66000"/>
                  <a:satMod val="160000"/>
                </a:srgbClr>
              </a:gs>
              <a:gs pos="50000">
                <a:srgbClr val="EA9999">
                  <a:tint val="44500"/>
                  <a:satMod val="160000"/>
                </a:srgbClr>
              </a:gs>
              <a:gs pos="100000">
                <a:srgbClr val="EA9999">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mc:AlternateContent xmlns:mc="http://schemas.openxmlformats.org/markup-compatibility/2006" xmlns:p14="http://schemas.microsoft.com/office/powerpoint/2010/main">
        <mc:Choice Requires="p14">
          <p:contentPart p14:bwMode="auto" r:id="rId17">
            <p14:nvContentPartPr>
              <p14:cNvPr id="87" name="Ink 86">
                <a:extLst>
                  <a:ext uri="{FF2B5EF4-FFF2-40B4-BE49-F238E27FC236}">
                    <a16:creationId xmlns:a16="http://schemas.microsoft.com/office/drawing/2014/main" id="{91408490-75EE-5D4E-B0FD-6364B9F10A3E}"/>
                  </a:ext>
                </a:extLst>
              </p14:cNvPr>
              <p14:cNvContentPartPr/>
              <p14:nvPr/>
            </p14:nvContentPartPr>
            <p14:xfrm rot="5400000">
              <a:off x="2147730" y="5946044"/>
              <a:ext cx="898221" cy="118169"/>
            </p14:xfrm>
          </p:contentPart>
        </mc:Choice>
        <mc:Fallback xmlns="">
          <p:pic>
            <p:nvPicPr>
              <p:cNvPr id="87" name="Ink 86">
                <a:extLst>
                  <a:ext uri="{FF2B5EF4-FFF2-40B4-BE49-F238E27FC236}">
                    <a16:creationId xmlns:a16="http://schemas.microsoft.com/office/drawing/2014/main" id="{91408490-75EE-5D4E-B0FD-6364B9F10A3E}"/>
                  </a:ext>
                </a:extLst>
              </p:cNvPr>
              <p:cNvPicPr/>
              <p:nvPr/>
            </p:nvPicPr>
            <p:blipFill>
              <a:blip r:embed="rId16"/>
              <a:stretch>
                <a:fillRect/>
              </a:stretch>
            </p:blipFill>
            <p:spPr>
              <a:xfrm rot="5400000">
                <a:off x="2139090" y="5937397"/>
                <a:ext cx="915861" cy="135822"/>
              </a:xfrm>
              <a:prstGeom prst="rect">
                <a:avLst/>
              </a:prstGeom>
            </p:spPr>
          </p:pic>
        </mc:Fallback>
      </mc:AlternateContent>
      <p:sp>
        <p:nvSpPr>
          <p:cNvPr id="88" name="TextBox 87">
            <a:extLst>
              <a:ext uri="{FF2B5EF4-FFF2-40B4-BE49-F238E27FC236}">
                <a16:creationId xmlns:a16="http://schemas.microsoft.com/office/drawing/2014/main" id="{8C4212EA-3EA5-B049-BE2A-4D44F396CF39}"/>
              </a:ext>
            </a:extLst>
          </p:cNvPr>
          <p:cNvSpPr txBox="1"/>
          <p:nvPr/>
        </p:nvSpPr>
        <p:spPr>
          <a:xfrm>
            <a:off x="1503726" y="5782710"/>
            <a:ext cx="964303" cy="369332"/>
          </a:xfrm>
          <a:prstGeom prst="rect">
            <a:avLst/>
          </a:prstGeom>
          <a:noFill/>
        </p:spPr>
        <p:txBody>
          <a:bodyPr wrap="none" rtlCol="0">
            <a:spAutoFit/>
          </a:bodyPr>
          <a:lstStyle/>
          <a:p>
            <a:r>
              <a:rPr lang="en-US" dirty="0"/>
              <a:t>optional</a:t>
            </a:r>
          </a:p>
        </p:txBody>
      </p:sp>
      <p:sp>
        <p:nvSpPr>
          <p:cNvPr id="31" name="TextBox 30">
            <a:extLst>
              <a:ext uri="{FF2B5EF4-FFF2-40B4-BE49-F238E27FC236}">
                <a16:creationId xmlns:a16="http://schemas.microsoft.com/office/drawing/2014/main" id="{38D66FA8-3B7B-B843-8B7F-E1C130CC8BF5}"/>
              </a:ext>
            </a:extLst>
          </p:cNvPr>
          <p:cNvSpPr txBox="1"/>
          <p:nvPr/>
        </p:nvSpPr>
        <p:spPr>
          <a:xfrm>
            <a:off x="1903076" y="1743269"/>
            <a:ext cx="1722904" cy="923330"/>
          </a:xfrm>
          <a:prstGeom prst="rect">
            <a:avLst/>
          </a:prstGeom>
          <a:noFill/>
        </p:spPr>
        <p:txBody>
          <a:bodyPr wrap="square" rtlCol="0">
            <a:spAutoFit/>
          </a:bodyPr>
          <a:lstStyle/>
          <a:p>
            <a:r>
              <a:rPr lang="en-US" dirty="0"/>
              <a:t>parent-controlled habituation</a:t>
            </a:r>
          </a:p>
        </p:txBody>
      </p:sp>
    </p:spTree>
    <p:extLst>
      <p:ext uri="{BB962C8B-B14F-4D97-AF65-F5344CB8AC3E}">
        <p14:creationId xmlns:p14="http://schemas.microsoft.com/office/powerpoint/2010/main" val="29642346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415600" y="388667"/>
            <a:ext cx="11360800" cy="763600"/>
          </a:xfrm>
          <a:prstGeom prst="rect">
            <a:avLst/>
          </a:prstGeom>
        </p:spPr>
        <p:txBody>
          <a:bodyPr spcFirstLastPara="1" vert="horz" wrap="square" lIns="121900" tIns="121900" rIns="121900" bIns="121900" rtlCol="0" anchor="t" anchorCtr="0">
            <a:normAutofit fontScale="90000"/>
          </a:bodyPr>
          <a:lstStyle/>
          <a:p>
            <a:r>
              <a:rPr lang="en" dirty="0"/>
              <a:t>Compare to</a:t>
            </a:r>
            <a:endParaRPr dirty="0"/>
          </a:p>
        </p:txBody>
      </p:sp>
      <p:sp>
        <p:nvSpPr>
          <p:cNvPr id="273" name="Google Shape;273;p39"/>
          <p:cNvSpPr/>
          <p:nvPr/>
        </p:nvSpPr>
        <p:spPr>
          <a:xfrm>
            <a:off x="7807133" y="388667"/>
            <a:ext cx="796400" cy="7680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dirty="0" err="1"/>
              <a:t>surp</a:t>
            </a:r>
            <a:endParaRPr dirty="0"/>
          </a:p>
        </p:txBody>
      </p:sp>
      <p:sp>
        <p:nvSpPr>
          <p:cNvPr id="274" name="Google Shape;274;p39"/>
          <p:cNvSpPr/>
          <p:nvPr/>
        </p:nvSpPr>
        <p:spPr>
          <a:xfrm>
            <a:off x="6574533" y="393067"/>
            <a:ext cx="796400" cy="763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dirty="0"/>
              <a:t>exp</a:t>
            </a:r>
            <a:endParaRPr dirty="0"/>
          </a:p>
        </p:txBody>
      </p:sp>
      <p:sp>
        <p:nvSpPr>
          <p:cNvPr id="275" name="Google Shape;275;p39"/>
          <p:cNvSpPr/>
          <p:nvPr/>
        </p:nvSpPr>
        <p:spPr>
          <a:xfrm>
            <a:off x="970984" y="1909363"/>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276" name="Google Shape;276;p39"/>
          <p:cNvSpPr txBox="1">
            <a:spLocks noGrp="1"/>
          </p:cNvSpPr>
          <p:nvPr>
            <p:ph type="title"/>
          </p:nvPr>
        </p:nvSpPr>
        <p:spPr>
          <a:xfrm>
            <a:off x="4950544" y="1236309"/>
            <a:ext cx="7305977" cy="654000"/>
          </a:xfrm>
          <a:prstGeom prst="rect">
            <a:avLst/>
          </a:prstGeom>
        </p:spPr>
        <p:txBody>
          <a:bodyPr spcFirstLastPara="1" vert="horz" wrap="square" lIns="121900" tIns="121900" rIns="121900" bIns="121900" rtlCol="0" anchor="t" anchorCtr="0">
            <a:normAutofit/>
          </a:bodyPr>
          <a:lstStyle/>
          <a:p>
            <a:r>
              <a:rPr lang="en" sz="2667" dirty="0"/>
              <a:t>Classic method</a:t>
            </a:r>
            <a:endParaRPr sz="2667" dirty="0"/>
          </a:p>
        </p:txBody>
      </p:sp>
      <p:sp>
        <p:nvSpPr>
          <p:cNvPr id="282" name="Google Shape;282;p39"/>
          <p:cNvSpPr/>
          <p:nvPr/>
        </p:nvSpPr>
        <p:spPr>
          <a:xfrm>
            <a:off x="4394568" y="1905610"/>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283" name="Google Shape;283;p39"/>
          <p:cNvSpPr/>
          <p:nvPr/>
        </p:nvSpPr>
        <p:spPr>
          <a:xfrm>
            <a:off x="5165235" y="1905610"/>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4" name="Google Shape;284;p39"/>
          <p:cNvSpPr/>
          <p:nvPr/>
        </p:nvSpPr>
        <p:spPr>
          <a:xfrm>
            <a:off x="6752933" y="1905698"/>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5" name="Google Shape;285;p39"/>
          <p:cNvSpPr/>
          <p:nvPr/>
        </p:nvSpPr>
        <p:spPr>
          <a:xfrm>
            <a:off x="5933501" y="1906909"/>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8" name="Google Shape;288;p39"/>
          <p:cNvSpPr txBox="1">
            <a:spLocks noGrp="1"/>
          </p:cNvSpPr>
          <p:nvPr>
            <p:ph type="title"/>
          </p:nvPr>
        </p:nvSpPr>
        <p:spPr>
          <a:xfrm>
            <a:off x="5143156" y="3520657"/>
            <a:ext cx="4454330" cy="654000"/>
          </a:xfrm>
          <a:prstGeom prst="rect">
            <a:avLst/>
          </a:prstGeom>
        </p:spPr>
        <p:txBody>
          <a:bodyPr spcFirstLastPara="1" vert="horz" wrap="square" lIns="121900" tIns="121900" rIns="121900" bIns="121900" rtlCol="0" anchor="t" anchorCtr="0">
            <a:normAutofit/>
          </a:bodyPr>
          <a:lstStyle/>
          <a:p>
            <a:r>
              <a:rPr lang="en" sz="2667" dirty="0"/>
              <a:t>Block method</a:t>
            </a:r>
            <a:endParaRPr sz="2667" dirty="0"/>
          </a:p>
        </p:txBody>
      </p:sp>
      <p:sp>
        <p:nvSpPr>
          <p:cNvPr id="300" name="Google Shape;300;p39"/>
          <p:cNvSpPr/>
          <p:nvPr/>
        </p:nvSpPr>
        <p:spPr>
          <a:xfrm>
            <a:off x="5271533" y="393067"/>
            <a:ext cx="866800" cy="763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733"/>
              <a:t>Fam</a:t>
            </a:r>
            <a:endParaRPr sz="1733"/>
          </a:p>
        </p:txBody>
      </p:sp>
      <p:sp>
        <p:nvSpPr>
          <p:cNvPr id="305" name="Google Shape;305;p39"/>
          <p:cNvSpPr txBox="1"/>
          <p:nvPr/>
        </p:nvSpPr>
        <p:spPr>
          <a:xfrm>
            <a:off x="15333" y="3058249"/>
            <a:ext cx="2063267" cy="615513"/>
          </a:xfrm>
          <a:prstGeom prst="rect">
            <a:avLst/>
          </a:prstGeom>
          <a:noFill/>
          <a:ln>
            <a:noFill/>
          </a:ln>
        </p:spPr>
        <p:txBody>
          <a:bodyPr spcFirstLastPara="1" wrap="square" lIns="121900" tIns="121900" rIns="121900" bIns="121900" anchor="t" anchorCtr="0">
            <a:spAutoFit/>
          </a:bodyPr>
          <a:lstStyle/>
          <a:p>
            <a:r>
              <a:rPr lang="en" sz="2400" b="1" dirty="0"/>
              <a:t>COMPARE</a:t>
            </a:r>
            <a:endParaRPr sz="2400" b="1" dirty="0"/>
          </a:p>
        </p:txBody>
      </p:sp>
      <p:sp>
        <p:nvSpPr>
          <p:cNvPr id="295" name="Google Shape;295;p39"/>
          <p:cNvSpPr/>
          <p:nvPr/>
        </p:nvSpPr>
        <p:spPr>
          <a:xfrm>
            <a:off x="2743129" y="4272324"/>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99" name="Google Shape;299;p39"/>
          <p:cNvSpPr/>
          <p:nvPr/>
        </p:nvSpPr>
        <p:spPr>
          <a:xfrm>
            <a:off x="5587197" y="4285083"/>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lang="en-US" sz="2000" dirty="0"/>
          </a:p>
        </p:txBody>
      </p:sp>
      <p:sp>
        <p:nvSpPr>
          <p:cNvPr id="308" name="Google Shape;308;p39"/>
          <p:cNvSpPr/>
          <p:nvPr/>
        </p:nvSpPr>
        <p:spPr>
          <a:xfrm>
            <a:off x="1279984" y="4264764"/>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310" name="Google Shape;310;p39"/>
          <p:cNvSpPr/>
          <p:nvPr/>
        </p:nvSpPr>
        <p:spPr>
          <a:xfrm>
            <a:off x="4131658" y="4293448"/>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p>
        </p:txBody>
      </p:sp>
      <p:sp>
        <p:nvSpPr>
          <p:cNvPr id="4" name="TextBox 3">
            <a:extLst>
              <a:ext uri="{FF2B5EF4-FFF2-40B4-BE49-F238E27FC236}">
                <a16:creationId xmlns:a16="http://schemas.microsoft.com/office/drawing/2014/main" id="{5663419C-6BA8-D146-A2CA-35F3E736A687}"/>
              </a:ext>
            </a:extLst>
          </p:cNvPr>
          <p:cNvSpPr txBox="1"/>
          <p:nvPr/>
        </p:nvSpPr>
        <p:spPr>
          <a:xfrm>
            <a:off x="1817109" y="4974788"/>
            <a:ext cx="1043008" cy="369332"/>
          </a:xfrm>
          <a:prstGeom prst="rect">
            <a:avLst/>
          </a:prstGeom>
          <a:noFill/>
        </p:spPr>
        <p:txBody>
          <a:bodyPr wrap="square" rtlCol="0">
            <a:spAutoFit/>
          </a:bodyPr>
          <a:lstStyle/>
          <a:p>
            <a:r>
              <a:rPr lang="en-US" dirty="0"/>
              <a:t>Scene 1</a:t>
            </a:r>
          </a:p>
        </p:txBody>
      </p:sp>
      <p:sp>
        <p:nvSpPr>
          <p:cNvPr id="44" name="TextBox 43">
            <a:extLst>
              <a:ext uri="{FF2B5EF4-FFF2-40B4-BE49-F238E27FC236}">
                <a16:creationId xmlns:a16="http://schemas.microsoft.com/office/drawing/2014/main" id="{4B629D7B-89E3-2F46-B8EA-7E30AA7AD9D2}"/>
              </a:ext>
            </a:extLst>
          </p:cNvPr>
          <p:cNvSpPr txBox="1"/>
          <p:nvPr/>
        </p:nvSpPr>
        <p:spPr>
          <a:xfrm>
            <a:off x="4621652" y="4974788"/>
            <a:ext cx="1043008" cy="369332"/>
          </a:xfrm>
          <a:prstGeom prst="rect">
            <a:avLst/>
          </a:prstGeom>
          <a:noFill/>
        </p:spPr>
        <p:txBody>
          <a:bodyPr wrap="square" rtlCol="0">
            <a:spAutoFit/>
          </a:bodyPr>
          <a:lstStyle/>
          <a:p>
            <a:r>
              <a:rPr lang="en-US" dirty="0"/>
              <a:t>Scene 2</a:t>
            </a:r>
          </a:p>
        </p:txBody>
      </p:sp>
      <mc:AlternateContent xmlns:mc="http://schemas.openxmlformats.org/markup-compatibility/2006" xmlns:p14="http://schemas.microsoft.com/office/powerpoint/2010/main">
        <mc:Choice Requires="p14">
          <p:contentPart p14:bwMode="auto" r:id="rId3">
            <p14:nvContentPartPr>
              <p14:cNvPr id="22" name="Ink 21">
                <a:extLst>
                  <a:ext uri="{FF2B5EF4-FFF2-40B4-BE49-F238E27FC236}">
                    <a16:creationId xmlns:a16="http://schemas.microsoft.com/office/drawing/2014/main" id="{7F6E6355-A60D-8B41-8129-7F5D30132CF4}"/>
                  </a:ext>
                </a:extLst>
              </p14:cNvPr>
              <p14:cNvContentPartPr/>
              <p14:nvPr/>
            </p14:nvContentPartPr>
            <p14:xfrm>
              <a:off x="1200222" y="2476545"/>
              <a:ext cx="135000" cy="138600"/>
            </p14:xfrm>
          </p:contentPart>
        </mc:Choice>
        <mc:Fallback xmlns="">
          <p:pic>
            <p:nvPicPr>
              <p:cNvPr id="22" name="Ink 21">
                <a:extLst>
                  <a:ext uri="{FF2B5EF4-FFF2-40B4-BE49-F238E27FC236}">
                    <a16:creationId xmlns:a16="http://schemas.microsoft.com/office/drawing/2014/main" id="{7F6E6355-A60D-8B41-8129-7F5D30132CF4}"/>
                  </a:ext>
                </a:extLst>
              </p:cNvPr>
              <p:cNvPicPr/>
              <p:nvPr/>
            </p:nvPicPr>
            <p:blipFill>
              <a:blip r:embed="rId4"/>
              <a:stretch>
                <a:fillRect/>
              </a:stretch>
            </p:blipFill>
            <p:spPr>
              <a:xfrm>
                <a:off x="1191582" y="2467545"/>
                <a:ext cx="152640" cy="156240"/>
              </a:xfrm>
              <a:prstGeom prst="rect">
                <a:avLst/>
              </a:prstGeom>
            </p:spPr>
          </p:pic>
        </mc:Fallback>
      </mc:AlternateContent>
      <p:grpSp>
        <p:nvGrpSpPr>
          <p:cNvPr id="24" name="Group 23">
            <a:extLst>
              <a:ext uri="{FF2B5EF4-FFF2-40B4-BE49-F238E27FC236}">
                <a16:creationId xmlns:a16="http://schemas.microsoft.com/office/drawing/2014/main" id="{8BDBD36F-982F-FD48-82E9-0057C375D72A}"/>
              </a:ext>
            </a:extLst>
          </p:cNvPr>
          <p:cNvGrpSpPr/>
          <p:nvPr/>
        </p:nvGrpSpPr>
        <p:grpSpPr>
          <a:xfrm>
            <a:off x="584982" y="3673762"/>
            <a:ext cx="347760" cy="723600"/>
            <a:chOff x="1131814" y="3836186"/>
            <a:chExt cx="347760" cy="723600"/>
          </a:xfrm>
        </p:grpSpPr>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58AB4AA8-ECF5-5144-8EF6-4969B12E9D90}"/>
                    </a:ext>
                  </a:extLst>
                </p14:cNvPr>
                <p14:cNvContentPartPr/>
                <p14:nvPr/>
              </p14:nvContentPartPr>
              <p14:xfrm>
                <a:off x="1131814" y="3836186"/>
                <a:ext cx="288360" cy="659520"/>
              </p14:xfrm>
            </p:contentPart>
          </mc:Choice>
          <mc:Fallback xmlns="">
            <p:pic>
              <p:nvPicPr>
                <p:cNvPr id="6" name="Ink 5">
                  <a:extLst>
                    <a:ext uri="{FF2B5EF4-FFF2-40B4-BE49-F238E27FC236}">
                      <a16:creationId xmlns:a16="http://schemas.microsoft.com/office/drawing/2014/main" id="{58AB4AA8-ECF5-5144-8EF6-4969B12E9D90}"/>
                    </a:ext>
                  </a:extLst>
                </p:cNvPr>
                <p:cNvPicPr/>
                <p:nvPr/>
              </p:nvPicPr>
              <p:blipFill>
                <a:blip r:embed="rId6"/>
                <a:stretch>
                  <a:fillRect/>
                </a:stretch>
              </p:blipFill>
              <p:spPr>
                <a:xfrm>
                  <a:off x="1122814" y="3827546"/>
                  <a:ext cx="306000" cy="677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9CF4FD72-0D0C-E648-8EAE-1322F6DF26BD}"/>
                    </a:ext>
                  </a:extLst>
                </p14:cNvPr>
                <p14:cNvContentPartPr/>
                <p14:nvPr/>
              </p14:nvContentPartPr>
              <p14:xfrm>
                <a:off x="1352494" y="4464746"/>
                <a:ext cx="92880" cy="66600"/>
              </p14:xfrm>
            </p:contentPart>
          </mc:Choice>
          <mc:Fallback xmlns="">
            <p:pic>
              <p:nvPicPr>
                <p:cNvPr id="7" name="Ink 6">
                  <a:extLst>
                    <a:ext uri="{FF2B5EF4-FFF2-40B4-BE49-F238E27FC236}">
                      <a16:creationId xmlns:a16="http://schemas.microsoft.com/office/drawing/2014/main" id="{9CF4FD72-0D0C-E648-8EAE-1322F6DF26BD}"/>
                    </a:ext>
                  </a:extLst>
                </p:cNvPr>
                <p:cNvPicPr/>
                <p:nvPr/>
              </p:nvPicPr>
              <p:blipFill>
                <a:blip r:embed="rId8"/>
                <a:stretch>
                  <a:fillRect/>
                </a:stretch>
              </p:blipFill>
              <p:spPr>
                <a:xfrm>
                  <a:off x="1343854" y="4456106"/>
                  <a:ext cx="110520" cy="842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3" name="Ink 22">
                  <a:extLst>
                    <a:ext uri="{FF2B5EF4-FFF2-40B4-BE49-F238E27FC236}">
                      <a16:creationId xmlns:a16="http://schemas.microsoft.com/office/drawing/2014/main" id="{8A4413A6-4019-8D44-811E-365383CD66AA}"/>
                    </a:ext>
                  </a:extLst>
                </p14:cNvPr>
                <p14:cNvContentPartPr/>
                <p14:nvPr/>
              </p14:nvContentPartPr>
              <p14:xfrm>
                <a:off x="1356094" y="4453586"/>
                <a:ext cx="123480" cy="106200"/>
              </p14:xfrm>
            </p:contentPart>
          </mc:Choice>
          <mc:Fallback xmlns="">
            <p:pic>
              <p:nvPicPr>
                <p:cNvPr id="23" name="Ink 22">
                  <a:extLst>
                    <a:ext uri="{FF2B5EF4-FFF2-40B4-BE49-F238E27FC236}">
                      <a16:creationId xmlns:a16="http://schemas.microsoft.com/office/drawing/2014/main" id="{8A4413A6-4019-8D44-811E-365383CD66AA}"/>
                    </a:ext>
                  </a:extLst>
                </p:cNvPr>
                <p:cNvPicPr/>
                <p:nvPr/>
              </p:nvPicPr>
              <p:blipFill>
                <a:blip r:embed="rId10"/>
                <a:stretch>
                  <a:fillRect/>
                </a:stretch>
              </p:blipFill>
              <p:spPr>
                <a:xfrm>
                  <a:off x="1347454" y="4444586"/>
                  <a:ext cx="141120" cy="123840"/>
                </a:xfrm>
                <a:prstGeom prst="rect">
                  <a:avLst/>
                </a:prstGeom>
              </p:spPr>
            </p:pic>
          </mc:Fallback>
        </mc:AlternateContent>
      </p:grpSp>
      <p:grpSp>
        <p:nvGrpSpPr>
          <p:cNvPr id="26" name="Group 25">
            <a:extLst>
              <a:ext uri="{FF2B5EF4-FFF2-40B4-BE49-F238E27FC236}">
                <a16:creationId xmlns:a16="http://schemas.microsoft.com/office/drawing/2014/main" id="{B5A43607-3AC9-3C4D-96D9-BDCF6F576AC0}"/>
              </a:ext>
            </a:extLst>
          </p:cNvPr>
          <p:cNvGrpSpPr/>
          <p:nvPr/>
        </p:nvGrpSpPr>
        <p:grpSpPr>
          <a:xfrm>
            <a:off x="584982" y="2483385"/>
            <a:ext cx="726840" cy="633600"/>
            <a:chOff x="1186174" y="2624066"/>
            <a:chExt cx="726840" cy="633600"/>
          </a:xfrm>
        </p:grpSpPr>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7FDF8093-EE65-3243-908B-139FC06BC29E}"/>
                    </a:ext>
                  </a:extLst>
                </p14:cNvPr>
                <p14:cNvContentPartPr/>
                <p14:nvPr/>
              </p14:nvContentPartPr>
              <p14:xfrm>
                <a:off x="1186174" y="2685986"/>
                <a:ext cx="669240" cy="571680"/>
              </p14:xfrm>
            </p:contentPart>
          </mc:Choice>
          <mc:Fallback xmlns="">
            <p:pic>
              <p:nvPicPr>
                <p:cNvPr id="21" name="Ink 20">
                  <a:extLst>
                    <a:ext uri="{FF2B5EF4-FFF2-40B4-BE49-F238E27FC236}">
                      <a16:creationId xmlns:a16="http://schemas.microsoft.com/office/drawing/2014/main" id="{7FDF8093-EE65-3243-908B-139FC06BC29E}"/>
                    </a:ext>
                  </a:extLst>
                </p:cNvPr>
                <p:cNvPicPr/>
                <p:nvPr/>
              </p:nvPicPr>
              <p:blipFill>
                <a:blip r:embed="rId12"/>
                <a:stretch>
                  <a:fillRect/>
                </a:stretch>
              </p:blipFill>
              <p:spPr>
                <a:xfrm>
                  <a:off x="1177174" y="2676986"/>
                  <a:ext cx="686880" cy="589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5" name="Ink 24">
                  <a:extLst>
                    <a:ext uri="{FF2B5EF4-FFF2-40B4-BE49-F238E27FC236}">
                      <a16:creationId xmlns:a16="http://schemas.microsoft.com/office/drawing/2014/main" id="{9EF477D9-15A6-3441-BE62-CC4F6784F00E}"/>
                    </a:ext>
                  </a:extLst>
                </p14:cNvPr>
                <p14:cNvContentPartPr/>
                <p14:nvPr/>
              </p14:nvContentPartPr>
              <p14:xfrm>
                <a:off x="1851094" y="2624066"/>
                <a:ext cx="61920" cy="94680"/>
              </p14:xfrm>
            </p:contentPart>
          </mc:Choice>
          <mc:Fallback xmlns="">
            <p:pic>
              <p:nvPicPr>
                <p:cNvPr id="25" name="Ink 24">
                  <a:extLst>
                    <a:ext uri="{FF2B5EF4-FFF2-40B4-BE49-F238E27FC236}">
                      <a16:creationId xmlns:a16="http://schemas.microsoft.com/office/drawing/2014/main" id="{9EF477D9-15A6-3441-BE62-CC4F6784F00E}"/>
                    </a:ext>
                  </a:extLst>
                </p:cNvPr>
                <p:cNvPicPr/>
                <p:nvPr/>
              </p:nvPicPr>
              <p:blipFill>
                <a:blip r:embed="rId14"/>
                <a:stretch>
                  <a:fillRect/>
                </a:stretch>
              </p:blipFill>
              <p:spPr>
                <a:xfrm>
                  <a:off x="1842094" y="2615066"/>
                  <a:ext cx="79560" cy="112320"/>
                </a:xfrm>
                <a:prstGeom prst="rect">
                  <a:avLst/>
                </a:prstGeom>
              </p:spPr>
            </p:pic>
          </mc:Fallback>
        </mc:AlternateContent>
      </p:grpSp>
      <p:sp>
        <p:nvSpPr>
          <p:cNvPr id="57" name="TextBox 56">
            <a:extLst>
              <a:ext uri="{FF2B5EF4-FFF2-40B4-BE49-F238E27FC236}">
                <a16:creationId xmlns:a16="http://schemas.microsoft.com/office/drawing/2014/main" id="{36BD50BE-C364-9948-9B7B-54358F6BB3B5}"/>
              </a:ext>
            </a:extLst>
          </p:cNvPr>
          <p:cNvSpPr txBox="1"/>
          <p:nvPr/>
        </p:nvSpPr>
        <p:spPr>
          <a:xfrm>
            <a:off x="1939695" y="4382582"/>
            <a:ext cx="474810" cy="369332"/>
          </a:xfrm>
          <a:prstGeom prst="rect">
            <a:avLst/>
          </a:prstGeom>
          <a:noFill/>
        </p:spPr>
        <p:txBody>
          <a:bodyPr wrap="none" rtlCol="0">
            <a:spAutoFit/>
          </a:bodyPr>
          <a:lstStyle/>
          <a:p>
            <a:r>
              <a:rPr lang="en-US" dirty="0"/>
              <a:t>X 5</a:t>
            </a:r>
          </a:p>
        </p:txBody>
      </p:sp>
      <p:sp>
        <p:nvSpPr>
          <p:cNvPr id="59" name="TextBox 58">
            <a:extLst>
              <a:ext uri="{FF2B5EF4-FFF2-40B4-BE49-F238E27FC236}">
                <a16:creationId xmlns:a16="http://schemas.microsoft.com/office/drawing/2014/main" id="{4F6A151E-4637-104F-B263-DB26A8F231B3}"/>
              </a:ext>
            </a:extLst>
          </p:cNvPr>
          <p:cNvSpPr txBox="1"/>
          <p:nvPr/>
        </p:nvSpPr>
        <p:spPr>
          <a:xfrm>
            <a:off x="4771600" y="4382582"/>
            <a:ext cx="474810" cy="369332"/>
          </a:xfrm>
          <a:prstGeom prst="rect">
            <a:avLst/>
          </a:prstGeom>
          <a:noFill/>
        </p:spPr>
        <p:txBody>
          <a:bodyPr wrap="none" rtlCol="0">
            <a:spAutoFit/>
          </a:bodyPr>
          <a:lstStyle/>
          <a:p>
            <a:r>
              <a:rPr lang="en-US" dirty="0"/>
              <a:t>X 5</a:t>
            </a:r>
          </a:p>
        </p:txBody>
      </p:sp>
      <p:sp>
        <p:nvSpPr>
          <p:cNvPr id="60" name="Google Shape;295;p39">
            <a:extLst>
              <a:ext uri="{FF2B5EF4-FFF2-40B4-BE49-F238E27FC236}">
                <a16:creationId xmlns:a16="http://schemas.microsoft.com/office/drawing/2014/main" id="{02D622A6-7820-AF49-BAC5-CAD8E5B5DC5A}"/>
              </a:ext>
            </a:extLst>
          </p:cNvPr>
          <p:cNvSpPr/>
          <p:nvPr/>
        </p:nvSpPr>
        <p:spPr>
          <a:xfrm>
            <a:off x="10972863" y="4272324"/>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61" name="Google Shape;308;p39">
            <a:extLst>
              <a:ext uri="{FF2B5EF4-FFF2-40B4-BE49-F238E27FC236}">
                <a16:creationId xmlns:a16="http://schemas.microsoft.com/office/drawing/2014/main" id="{530223F8-FEFA-854E-8CF7-11CEDFD0D806}"/>
              </a:ext>
            </a:extLst>
          </p:cNvPr>
          <p:cNvSpPr/>
          <p:nvPr/>
        </p:nvSpPr>
        <p:spPr>
          <a:xfrm>
            <a:off x="9396582" y="4270689"/>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62" name="TextBox 61">
            <a:extLst>
              <a:ext uri="{FF2B5EF4-FFF2-40B4-BE49-F238E27FC236}">
                <a16:creationId xmlns:a16="http://schemas.microsoft.com/office/drawing/2014/main" id="{B916A432-AB7B-C944-8EFF-66A3A98A2250}"/>
              </a:ext>
            </a:extLst>
          </p:cNvPr>
          <p:cNvSpPr txBox="1"/>
          <p:nvPr/>
        </p:nvSpPr>
        <p:spPr>
          <a:xfrm>
            <a:off x="9995307" y="4976493"/>
            <a:ext cx="1043008" cy="369332"/>
          </a:xfrm>
          <a:prstGeom prst="rect">
            <a:avLst/>
          </a:prstGeom>
          <a:noFill/>
        </p:spPr>
        <p:txBody>
          <a:bodyPr wrap="square" rtlCol="0">
            <a:spAutoFit/>
          </a:bodyPr>
          <a:lstStyle/>
          <a:p>
            <a:r>
              <a:rPr lang="en-US" dirty="0"/>
              <a:t>Scene 4</a:t>
            </a:r>
          </a:p>
        </p:txBody>
      </p:sp>
      <p:sp>
        <p:nvSpPr>
          <p:cNvPr id="64" name="TextBox 63">
            <a:extLst>
              <a:ext uri="{FF2B5EF4-FFF2-40B4-BE49-F238E27FC236}">
                <a16:creationId xmlns:a16="http://schemas.microsoft.com/office/drawing/2014/main" id="{E966EE93-169F-434E-BDC1-A5EB06BEABD5}"/>
              </a:ext>
            </a:extLst>
          </p:cNvPr>
          <p:cNvSpPr txBox="1"/>
          <p:nvPr/>
        </p:nvSpPr>
        <p:spPr>
          <a:xfrm>
            <a:off x="10078762" y="4369018"/>
            <a:ext cx="474810" cy="369332"/>
          </a:xfrm>
          <a:prstGeom prst="rect">
            <a:avLst/>
          </a:prstGeom>
          <a:noFill/>
        </p:spPr>
        <p:txBody>
          <a:bodyPr wrap="none" rtlCol="0">
            <a:spAutoFit/>
          </a:bodyPr>
          <a:lstStyle/>
          <a:p>
            <a:r>
              <a:rPr lang="en-US" dirty="0"/>
              <a:t>X 5</a:t>
            </a:r>
          </a:p>
        </p:txBody>
      </p:sp>
      <p:sp>
        <p:nvSpPr>
          <p:cNvPr id="65" name="Google Shape;299;p39">
            <a:extLst>
              <a:ext uri="{FF2B5EF4-FFF2-40B4-BE49-F238E27FC236}">
                <a16:creationId xmlns:a16="http://schemas.microsoft.com/office/drawing/2014/main" id="{B655288F-FCE0-284A-937D-49EA81EAEB70}"/>
              </a:ext>
            </a:extLst>
          </p:cNvPr>
          <p:cNvSpPr/>
          <p:nvPr/>
        </p:nvSpPr>
        <p:spPr>
          <a:xfrm>
            <a:off x="8219659" y="4285083"/>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lang="en-US" sz="2000" dirty="0"/>
          </a:p>
        </p:txBody>
      </p:sp>
      <p:sp>
        <p:nvSpPr>
          <p:cNvPr id="66" name="Google Shape;310;p39">
            <a:extLst>
              <a:ext uri="{FF2B5EF4-FFF2-40B4-BE49-F238E27FC236}">
                <a16:creationId xmlns:a16="http://schemas.microsoft.com/office/drawing/2014/main" id="{33013F75-7A05-034F-B6B7-9F1003B9F800}"/>
              </a:ext>
            </a:extLst>
          </p:cNvPr>
          <p:cNvSpPr/>
          <p:nvPr/>
        </p:nvSpPr>
        <p:spPr>
          <a:xfrm>
            <a:off x="6764120" y="4293448"/>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p>
        </p:txBody>
      </p:sp>
      <p:sp>
        <p:nvSpPr>
          <p:cNvPr id="67" name="TextBox 66">
            <a:extLst>
              <a:ext uri="{FF2B5EF4-FFF2-40B4-BE49-F238E27FC236}">
                <a16:creationId xmlns:a16="http://schemas.microsoft.com/office/drawing/2014/main" id="{905D2708-5AA3-B34F-A68A-A63034FDF9C2}"/>
              </a:ext>
            </a:extLst>
          </p:cNvPr>
          <p:cNvSpPr txBox="1"/>
          <p:nvPr/>
        </p:nvSpPr>
        <p:spPr>
          <a:xfrm>
            <a:off x="7254114" y="4974788"/>
            <a:ext cx="1043008" cy="369332"/>
          </a:xfrm>
          <a:prstGeom prst="rect">
            <a:avLst/>
          </a:prstGeom>
          <a:noFill/>
        </p:spPr>
        <p:txBody>
          <a:bodyPr wrap="square" rtlCol="0">
            <a:spAutoFit/>
          </a:bodyPr>
          <a:lstStyle/>
          <a:p>
            <a:r>
              <a:rPr lang="en-US" dirty="0"/>
              <a:t>Scene 3</a:t>
            </a:r>
          </a:p>
        </p:txBody>
      </p:sp>
      <p:sp>
        <p:nvSpPr>
          <p:cNvPr id="68" name="TextBox 67">
            <a:extLst>
              <a:ext uri="{FF2B5EF4-FFF2-40B4-BE49-F238E27FC236}">
                <a16:creationId xmlns:a16="http://schemas.microsoft.com/office/drawing/2014/main" id="{58D7E704-CB6D-2549-9665-C10F4D539609}"/>
              </a:ext>
            </a:extLst>
          </p:cNvPr>
          <p:cNvSpPr txBox="1"/>
          <p:nvPr/>
        </p:nvSpPr>
        <p:spPr>
          <a:xfrm>
            <a:off x="7404062" y="4382582"/>
            <a:ext cx="474810" cy="369332"/>
          </a:xfrm>
          <a:prstGeom prst="rect">
            <a:avLst/>
          </a:prstGeom>
          <a:noFill/>
        </p:spPr>
        <p:txBody>
          <a:bodyPr wrap="none" rtlCol="0">
            <a:spAutoFit/>
          </a:bodyPr>
          <a:lstStyle/>
          <a:p>
            <a:r>
              <a:rPr lang="en-US" dirty="0"/>
              <a:t>X 5</a:t>
            </a:r>
          </a:p>
        </p:txBody>
      </p:sp>
      <p:sp>
        <p:nvSpPr>
          <p:cNvPr id="70" name="Google Shape;282;p39">
            <a:extLst>
              <a:ext uri="{FF2B5EF4-FFF2-40B4-BE49-F238E27FC236}">
                <a16:creationId xmlns:a16="http://schemas.microsoft.com/office/drawing/2014/main" id="{CA800E00-6161-3B4D-839F-7BA8C3800650}"/>
              </a:ext>
            </a:extLst>
          </p:cNvPr>
          <p:cNvSpPr/>
          <p:nvPr/>
        </p:nvSpPr>
        <p:spPr>
          <a:xfrm>
            <a:off x="7661695" y="1905610"/>
            <a:ext cx="618000" cy="547600"/>
          </a:xfrm>
          <a:prstGeom prst="rect">
            <a:avLst/>
          </a:prstGeom>
          <a:gradFill flip="none" rotWithShape="1">
            <a:gsLst>
              <a:gs pos="0">
                <a:srgbClr val="EA9999">
                  <a:tint val="66000"/>
                  <a:satMod val="160000"/>
                </a:srgbClr>
              </a:gs>
              <a:gs pos="50000">
                <a:srgbClr val="EA9999">
                  <a:tint val="44500"/>
                  <a:satMod val="160000"/>
                </a:srgbClr>
              </a:gs>
              <a:gs pos="100000">
                <a:srgbClr val="EA9999">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71" name="Google Shape;283;p39">
            <a:extLst>
              <a:ext uri="{FF2B5EF4-FFF2-40B4-BE49-F238E27FC236}">
                <a16:creationId xmlns:a16="http://schemas.microsoft.com/office/drawing/2014/main" id="{A4584888-AB47-054D-98C3-187C9AB11B8B}"/>
              </a:ext>
            </a:extLst>
          </p:cNvPr>
          <p:cNvSpPr/>
          <p:nvPr/>
        </p:nvSpPr>
        <p:spPr>
          <a:xfrm>
            <a:off x="8432362" y="1905610"/>
            <a:ext cx="618000" cy="547600"/>
          </a:xfrm>
          <a:prstGeom prst="rect">
            <a:avLst/>
          </a:prstGeom>
          <a:gradFill flip="none" rotWithShape="1">
            <a:gsLst>
              <a:gs pos="0">
                <a:srgbClr val="B6D7A8">
                  <a:tint val="66000"/>
                  <a:satMod val="160000"/>
                </a:srgbClr>
              </a:gs>
              <a:gs pos="50000">
                <a:srgbClr val="B6D7A8">
                  <a:tint val="44500"/>
                  <a:satMod val="160000"/>
                </a:srgbClr>
              </a:gs>
              <a:gs pos="100000">
                <a:srgbClr val="B6D7A8">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mc:AlternateContent xmlns:mc="http://schemas.openxmlformats.org/markup-compatibility/2006" xmlns:p14="http://schemas.microsoft.com/office/powerpoint/2010/main">
        <mc:Choice Requires="p14">
          <p:contentPart p14:bwMode="auto" r:id="rId15">
            <p14:nvContentPartPr>
              <p14:cNvPr id="29" name="Ink 28">
                <a:extLst>
                  <a:ext uri="{FF2B5EF4-FFF2-40B4-BE49-F238E27FC236}">
                    <a16:creationId xmlns:a16="http://schemas.microsoft.com/office/drawing/2014/main" id="{0F802C98-7BB0-9943-B409-66C94945C536}"/>
                  </a:ext>
                </a:extLst>
              </p14:cNvPr>
              <p14:cNvContentPartPr/>
              <p14:nvPr/>
            </p14:nvContentPartPr>
            <p14:xfrm>
              <a:off x="7696914" y="2544707"/>
              <a:ext cx="1420200" cy="186840"/>
            </p14:xfrm>
          </p:contentPart>
        </mc:Choice>
        <mc:Fallback xmlns="">
          <p:pic>
            <p:nvPicPr>
              <p:cNvPr id="29" name="Ink 28">
                <a:extLst>
                  <a:ext uri="{FF2B5EF4-FFF2-40B4-BE49-F238E27FC236}">
                    <a16:creationId xmlns:a16="http://schemas.microsoft.com/office/drawing/2014/main" id="{0F802C98-7BB0-9943-B409-66C94945C536}"/>
                  </a:ext>
                </a:extLst>
              </p:cNvPr>
              <p:cNvPicPr/>
              <p:nvPr/>
            </p:nvPicPr>
            <p:blipFill>
              <a:blip r:embed="rId16"/>
              <a:stretch>
                <a:fillRect/>
              </a:stretch>
            </p:blipFill>
            <p:spPr>
              <a:xfrm>
                <a:off x="7688274" y="2536067"/>
                <a:ext cx="1437840" cy="204480"/>
              </a:xfrm>
              <a:prstGeom prst="rect">
                <a:avLst/>
              </a:prstGeom>
            </p:spPr>
          </p:pic>
        </mc:Fallback>
      </mc:AlternateContent>
      <p:sp>
        <p:nvSpPr>
          <p:cNvPr id="30" name="TextBox 29">
            <a:extLst>
              <a:ext uri="{FF2B5EF4-FFF2-40B4-BE49-F238E27FC236}">
                <a16:creationId xmlns:a16="http://schemas.microsoft.com/office/drawing/2014/main" id="{4E3163C8-D58B-BB4A-BBDB-77EB890FFB2D}"/>
              </a:ext>
            </a:extLst>
          </p:cNvPr>
          <p:cNvSpPr txBox="1"/>
          <p:nvPr/>
        </p:nvSpPr>
        <p:spPr>
          <a:xfrm>
            <a:off x="7851411" y="2763284"/>
            <a:ext cx="964303" cy="369332"/>
          </a:xfrm>
          <a:prstGeom prst="rect">
            <a:avLst/>
          </a:prstGeom>
          <a:noFill/>
        </p:spPr>
        <p:txBody>
          <a:bodyPr wrap="none" rtlCol="0">
            <a:spAutoFit/>
          </a:bodyPr>
          <a:lstStyle/>
          <a:p>
            <a:r>
              <a:rPr lang="en-US" dirty="0"/>
              <a:t>optional</a:t>
            </a:r>
          </a:p>
        </p:txBody>
      </p:sp>
      <p:sp>
        <p:nvSpPr>
          <p:cNvPr id="77" name="Google Shape;308;p39">
            <a:extLst>
              <a:ext uri="{FF2B5EF4-FFF2-40B4-BE49-F238E27FC236}">
                <a16:creationId xmlns:a16="http://schemas.microsoft.com/office/drawing/2014/main" id="{EBB3B5C8-9DB5-3A4C-8CAB-21D10A60E84D}"/>
              </a:ext>
            </a:extLst>
          </p:cNvPr>
          <p:cNvSpPr/>
          <p:nvPr/>
        </p:nvSpPr>
        <p:spPr>
          <a:xfrm>
            <a:off x="2988895" y="5640500"/>
            <a:ext cx="618000" cy="547600"/>
          </a:xfrm>
          <a:prstGeom prst="rect">
            <a:avLst/>
          </a:prstGeom>
          <a:gradFill flip="none" rotWithShape="1">
            <a:gsLst>
              <a:gs pos="0">
                <a:srgbClr val="EFEFEF">
                  <a:shade val="30000"/>
                  <a:satMod val="115000"/>
                </a:srgbClr>
              </a:gs>
              <a:gs pos="50000">
                <a:srgbClr val="EFEFEF">
                  <a:shade val="67500"/>
                  <a:satMod val="115000"/>
                </a:srgbClr>
              </a:gs>
              <a:gs pos="100000">
                <a:srgbClr val="EFEFEF">
                  <a:shade val="100000"/>
                  <a:satMod val="115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78" name="TextBox 77">
            <a:extLst>
              <a:ext uri="{FF2B5EF4-FFF2-40B4-BE49-F238E27FC236}">
                <a16:creationId xmlns:a16="http://schemas.microsoft.com/office/drawing/2014/main" id="{B2AE4937-D851-1E47-9F5F-2BFDAFB2A923}"/>
              </a:ext>
            </a:extLst>
          </p:cNvPr>
          <p:cNvSpPr txBox="1"/>
          <p:nvPr/>
        </p:nvSpPr>
        <p:spPr>
          <a:xfrm>
            <a:off x="3587620" y="6346304"/>
            <a:ext cx="1043008" cy="369332"/>
          </a:xfrm>
          <a:prstGeom prst="rect">
            <a:avLst/>
          </a:prstGeom>
          <a:noFill/>
        </p:spPr>
        <p:txBody>
          <a:bodyPr wrap="square" rtlCol="0">
            <a:spAutoFit/>
          </a:bodyPr>
          <a:lstStyle/>
          <a:p>
            <a:r>
              <a:rPr lang="en-US" dirty="0"/>
              <a:t>Scene 1</a:t>
            </a:r>
          </a:p>
        </p:txBody>
      </p:sp>
      <p:sp>
        <p:nvSpPr>
          <p:cNvPr id="80" name="TextBox 79">
            <a:extLst>
              <a:ext uri="{FF2B5EF4-FFF2-40B4-BE49-F238E27FC236}">
                <a16:creationId xmlns:a16="http://schemas.microsoft.com/office/drawing/2014/main" id="{94A1F9CE-A283-6E44-846C-142B0EB0020D}"/>
              </a:ext>
            </a:extLst>
          </p:cNvPr>
          <p:cNvSpPr txBox="1"/>
          <p:nvPr/>
        </p:nvSpPr>
        <p:spPr>
          <a:xfrm>
            <a:off x="3684324" y="5729475"/>
            <a:ext cx="474810" cy="369332"/>
          </a:xfrm>
          <a:prstGeom prst="rect">
            <a:avLst/>
          </a:prstGeom>
          <a:noFill/>
        </p:spPr>
        <p:txBody>
          <a:bodyPr wrap="none" rtlCol="0">
            <a:spAutoFit/>
          </a:bodyPr>
          <a:lstStyle/>
          <a:p>
            <a:r>
              <a:rPr lang="en-US" dirty="0"/>
              <a:t>X 5</a:t>
            </a:r>
          </a:p>
        </p:txBody>
      </p:sp>
      <p:sp>
        <p:nvSpPr>
          <p:cNvPr id="81" name="Google Shape;283;p39">
            <a:extLst>
              <a:ext uri="{FF2B5EF4-FFF2-40B4-BE49-F238E27FC236}">
                <a16:creationId xmlns:a16="http://schemas.microsoft.com/office/drawing/2014/main" id="{85105DBB-9E76-8D4E-BF6E-6D5E40714F0A}"/>
              </a:ext>
            </a:extLst>
          </p:cNvPr>
          <p:cNvSpPr/>
          <p:nvPr/>
        </p:nvSpPr>
        <p:spPr>
          <a:xfrm>
            <a:off x="4391005" y="5640500"/>
            <a:ext cx="618000" cy="547600"/>
          </a:xfrm>
          <a:prstGeom prst="rect">
            <a:avLst/>
          </a:prstGeom>
          <a:gradFill flip="none" rotWithShape="1">
            <a:gsLst>
              <a:gs pos="0">
                <a:srgbClr val="B6D7A8">
                  <a:tint val="66000"/>
                  <a:satMod val="160000"/>
                </a:srgbClr>
              </a:gs>
              <a:gs pos="50000">
                <a:srgbClr val="B6D7A8">
                  <a:tint val="44500"/>
                  <a:satMod val="160000"/>
                </a:srgbClr>
              </a:gs>
              <a:gs pos="100000">
                <a:srgbClr val="B6D7A8">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82" name="Google Shape;308;p39">
            <a:extLst>
              <a:ext uri="{FF2B5EF4-FFF2-40B4-BE49-F238E27FC236}">
                <a16:creationId xmlns:a16="http://schemas.microsoft.com/office/drawing/2014/main" id="{9D4FC207-0441-A246-91DE-16729D4AE753}"/>
              </a:ext>
            </a:extLst>
          </p:cNvPr>
          <p:cNvSpPr/>
          <p:nvPr/>
        </p:nvSpPr>
        <p:spPr>
          <a:xfrm>
            <a:off x="6319381" y="5643186"/>
            <a:ext cx="618000" cy="547600"/>
          </a:xfrm>
          <a:prstGeom prst="rect">
            <a:avLst/>
          </a:prstGeom>
          <a:gradFill flip="none" rotWithShape="1">
            <a:gsLst>
              <a:gs pos="0">
                <a:srgbClr val="EFEFEF">
                  <a:shade val="30000"/>
                  <a:satMod val="115000"/>
                </a:srgbClr>
              </a:gs>
              <a:gs pos="50000">
                <a:srgbClr val="EFEFEF">
                  <a:shade val="67500"/>
                  <a:satMod val="115000"/>
                </a:srgbClr>
              </a:gs>
              <a:gs pos="100000">
                <a:srgbClr val="EFEFEF">
                  <a:shade val="100000"/>
                  <a:satMod val="115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83" name="TextBox 82">
            <a:extLst>
              <a:ext uri="{FF2B5EF4-FFF2-40B4-BE49-F238E27FC236}">
                <a16:creationId xmlns:a16="http://schemas.microsoft.com/office/drawing/2014/main" id="{0B8A4116-52FB-2D4E-BEC3-6599C6E7632F}"/>
              </a:ext>
            </a:extLst>
          </p:cNvPr>
          <p:cNvSpPr txBox="1"/>
          <p:nvPr/>
        </p:nvSpPr>
        <p:spPr>
          <a:xfrm>
            <a:off x="6918106" y="6348990"/>
            <a:ext cx="1043008" cy="369332"/>
          </a:xfrm>
          <a:prstGeom prst="rect">
            <a:avLst/>
          </a:prstGeom>
          <a:noFill/>
        </p:spPr>
        <p:txBody>
          <a:bodyPr wrap="square" rtlCol="0">
            <a:spAutoFit/>
          </a:bodyPr>
          <a:lstStyle/>
          <a:p>
            <a:r>
              <a:rPr lang="en-US" dirty="0"/>
              <a:t>Scene 2</a:t>
            </a:r>
          </a:p>
        </p:txBody>
      </p:sp>
      <p:sp>
        <p:nvSpPr>
          <p:cNvPr id="84" name="TextBox 83">
            <a:extLst>
              <a:ext uri="{FF2B5EF4-FFF2-40B4-BE49-F238E27FC236}">
                <a16:creationId xmlns:a16="http://schemas.microsoft.com/office/drawing/2014/main" id="{064EC149-3ADB-684C-92ED-B1BF737F2B15}"/>
              </a:ext>
            </a:extLst>
          </p:cNvPr>
          <p:cNvSpPr txBox="1"/>
          <p:nvPr/>
        </p:nvSpPr>
        <p:spPr>
          <a:xfrm>
            <a:off x="7014810" y="5732161"/>
            <a:ext cx="474810" cy="369332"/>
          </a:xfrm>
          <a:prstGeom prst="rect">
            <a:avLst/>
          </a:prstGeom>
          <a:noFill/>
        </p:spPr>
        <p:txBody>
          <a:bodyPr wrap="none" rtlCol="0">
            <a:spAutoFit/>
          </a:bodyPr>
          <a:lstStyle/>
          <a:p>
            <a:r>
              <a:rPr lang="en-US" dirty="0"/>
              <a:t>X 5</a:t>
            </a:r>
          </a:p>
        </p:txBody>
      </p:sp>
      <p:sp>
        <p:nvSpPr>
          <p:cNvPr id="86" name="Google Shape;282;p39">
            <a:extLst>
              <a:ext uri="{FF2B5EF4-FFF2-40B4-BE49-F238E27FC236}">
                <a16:creationId xmlns:a16="http://schemas.microsoft.com/office/drawing/2014/main" id="{A6894539-354F-1249-8463-5A7D90B26E9A}"/>
              </a:ext>
            </a:extLst>
          </p:cNvPr>
          <p:cNvSpPr/>
          <p:nvPr/>
        </p:nvSpPr>
        <p:spPr>
          <a:xfrm>
            <a:off x="7721491" y="5645968"/>
            <a:ext cx="618000" cy="547600"/>
          </a:xfrm>
          <a:prstGeom prst="rect">
            <a:avLst/>
          </a:prstGeom>
          <a:gradFill flip="none" rotWithShape="1">
            <a:gsLst>
              <a:gs pos="0">
                <a:srgbClr val="EA9999">
                  <a:tint val="66000"/>
                  <a:satMod val="160000"/>
                </a:srgbClr>
              </a:gs>
              <a:gs pos="50000">
                <a:srgbClr val="EA9999">
                  <a:tint val="44500"/>
                  <a:satMod val="160000"/>
                </a:srgbClr>
              </a:gs>
              <a:gs pos="100000">
                <a:srgbClr val="EA9999">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mc:AlternateContent xmlns:mc="http://schemas.openxmlformats.org/markup-compatibility/2006" xmlns:p14="http://schemas.microsoft.com/office/powerpoint/2010/main">
        <mc:Choice Requires="p14">
          <p:contentPart p14:bwMode="auto" r:id="rId17">
            <p14:nvContentPartPr>
              <p14:cNvPr id="87" name="Ink 86">
                <a:extLst>
                  <a:ext uri="{FF2B5EF4-FFF2-40B4-BE49-F238E27FC236}">
                    <a16:creationId xmlns:a16="http://schemas.microsoft.com/office/drawing/2014/main" id="{91408490-75EE-5D4E-B0FD-6364B9F10A3E}"/>
                  </a:ext>
                </a:extLst>
              </p14:cNvPr>
              <p14:cNvContentPartPr/>
              <p14:nvPr/>
            </p14:nvContentPartPr>
            <p14:xfrm rot="5400000">
              <a:off x="2147730" y="5946044"/>
              <a:ext cx="898221" cy="118169"/>
            </p14:xfrm>
          </p:contentPart>
        </mc:Choice>
        <mc:Fallback xmlns="">
          <p:pic>
            <p:nvPicPr>
              <p:cNvPr id="87" name="Ink 86">
                <a:extLst>
                  <a:ext uri="{FF2B5EF4-FFF2-40B4-BE49-F238E27FC236}">
                    <a16:creationId xmlns:a16="http://schemas.microsoft.com/office/drawing/2014/main" id="{91408490-75EE-5D4E-B0FD-6364B9F10A3E}"/>
                  </a:ext>
                </a:extLst>
              </p:cNvPr>
              <p:cNvPicPr/>
              <p:nvPr/>
            </p:nvPicPr>
            <p:blipFill>
              <a:blip r:embed="rId16"/>
              <a:stretch>
                <a:fillRect/>
              </a:stretch>
            </p:blipFill>
            <p:spPr>
              <a:xfrm rot="5400000">
                <a:off x="2139090" y="5937397"/>
                <a:ext cx="915861" cy="135822"/>
              </a:xfrm>
              <a:prstGeom prst="rect">
                <a:avLst/>
              </a:prstGeom>
            </p:spPr>
          </p:pic>
        </mc:Fallback>
      </mc:AlternateContent>
      <p:sp>
        <p:nvSpPr>
          <p:cNvPr id="88" name="TextBox 87">
            <a:extLst>
              <a:ext uri="{FF2B5EF4-FFF2-40B4-BE49-F238E27FC236}">
                <a16:creationId xmlns:a16="http://schemas.microsoft.com/office/drawing/2014/main" id="{8C4212EA-3EA5-B049-BE2A-4D44F396CF39}"/>
              </a:ext>
            </a:extLst>
          </p:cNvPr>
          <p:cNvSpPr txBox="1"/>
          <p:nvPr/>
        </p:nvSpPr>
        <p:spPr>
          <a:xfrm>
            <a:off x="1503726" y="5782710"/>
            <a:ext cx="964303" cy="369332"/>
          </a:xfrm>
          <a:prstGeom prst="rect">
            <a:avLst/>
          </a:prstGeom>
          <a:noFill/>
        </p:spPr>
        <p:txBody>
          <a:bodyPr wrap="none" rtlCol="0">
            <a:spAutoFit/>
          </a:bodyPr>
          <a:lstStyle/>
          <a:p>
            <a:r>
              <a:rPr lang="en-US" dirty="0"/>
              <a:t>optional</a:t>
            </a:r>
          </a:p>
        </p:txBody>
      </p:sp>
      <p:sp>
        <p:nvSpPr>
          <p:cNvPr id="31" name="TextBox 30">
            <a:extLst>
              <a:ext uri="{FF2B5EF4-FFF2-40B4-BE49-F238E27FC236}">
                <a16:creationId xmlns:a16="http://schemas.microsoft.com/office/drawing/2014/main" id="{38D66FA8-3B7B-B843-8B7F-E1C130CC8BF5}"/>
              </a:ext>
            </a:extLst>
          </p:cNvPr>
          <p:cNvSpPr txBox="1"/>
          <p:nvPr/>
        </p:nvSpPr>
        <p:spPr>
          <a:xfrm>
            <a:off x="1903076" y="1743269"/>
            <a:ext cx="1722904" cy="923330"/>
          </a:xfrm>
          <a:prstGeom prst="rect">
            <a:avLst/>
          </a:prstGeom>
          <a:noFill/>
        </p:spPr>
        <p:txBody>
          <a:bodyPr wrap="square" rtlCol="0">
            <a:spAutoFit/>
          </a:bodyPr>
          <a:lstStyle/>
          <a:p>
            <a:r>
              <a:rPr lang="en-US" dirty="0"/>
              <a:t>parent-controlled habituation</a:t>
            </a:r>
          </a:p>
        </p:txBody>
      </p:sp>
      <p:sp>
        <p:nvSpPr>
          <p:cNvPr id="2" name="Rectangle 1">
            <a:extLst>
              <a:ext uri="{FF2B5EF4-FFF2-40B4-BE49-F238E27FC236}">
                <a16:creationId xmlns:a16="http://schemas.microsoft.com/office/drawing/2014/main" id="{FDBD1806-B823-D843-9AE8-0FB02D5816C9}"/>
              </a:ext>
            </a:extLst>
          </p:cNvPr>
          <p:cNvSpPr/>
          <p:nvPr/>
        </p:nvSpPr>
        <p:spPr>
          <a:xfrm>
            <a:off x="1858116" y="1602497"/>
            <a:ext cx="1413963" cy="1274887"/>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2595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415600" y="388667"/>
            <a:ext cx="11360800" cy="763600"/>
          </a:xfrm>
          <a:prstGeom prst="rect">
            <a:avLst/>
          </a:prstGeom>
        </p:spPr>
        <p:txBody>
          <a:bodyPr spcFirstLastPara="1" vert="horz" wrap="square" lIns="121900" tIns="121900" rIns="121900" bIns="121900" rtlCol="0" anchor="t" anchorCtr="0">
            <a:normAutofit fontScale="90000"/>
          </a:bodyPr>
          <a:lstStyle/>
          <a:p>
            <a:r>
              <a:rPr lang="en" dirty="0"/>
              <a:t>Compare to</a:t>
            </a:r>
            <a:endParaRPr dirty="0"/>
          </a:p>
        </p:txBody>
      </p:sp>
      <p:sp>
        <p:nvSpPr>
          <p:cNvPr id="273" name="Google Shape;273;p39"/>
          <p:cNvSpPr/>
          <p:nvPr/>
        </p:nvSpPr>
        <p:spPr>
          <a:xfrm>
            <a:off x="7807133" y="388667"/>
            <a:ext cx="796400" cy="7680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dirty="0" err="1"/>
              <a:t>surp</a:t>
            </a:r>
            <a:endParaRPr dirty="0"/>
          </a:p>
        </p:txBody>
      </p:sp>
      <p:sp>
        <p:nvSpPr>
          <p:cNvPr id="274" name="Google Shape;274;p39"/>
          <p:cNvSpPr/>
          <p:nvPr/>
        </p:nvSpPr>
        <p:spPr>
          <a:xfrm>
            <a:off x="6574533" y="393067"/>
            <a:ext cx="796400" cy="763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dirty="0"/>
              <a:t>exp</a:t>
            </a:r>
            <a:endParaRPr dirty="0"/>
          </a:p>
        </p:txBody>
      </p:sp>
      <p:sp>
        <p:nvSpPr>
          <p:cNvPr id="275" name="Google Shape;275;p39"/>
          <p:cNvSpPr/>
          <p:nvPr/>
        </p:nvSpPr>
        <p:spPr>
          <a:xfrm>
            <a:off x="970984" y="1909363"/>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276" name="Google Shape;276;p39"/>
          <p:cNvSpPr txBox="1">
            <a:spLocks noGrp="1"/>
          </p:cNvSpPr>
          <p:nvPr>
            <p:ph type="title"/>
          </p:nvPr>
        </p:nvSpPr>
        <p:spPr>
          <a:xfrm>
            <a:off x="4950544" y="1236309"/>
            <a:ext cx="7305977" cy="654000"/>
          </a:xfrm>
          <a:prstGeom prst="rect">
            <a:avLst/>
          </a:prstGeom>
        </p:spPr>
        <p:txBody>
          <a:bodyPr spcFirstLastPara="1" vert="horz" wrap="square" lIns="121900" tIns="121900" rIns="121900" bIns="121900" rtlCol="0" anchor="t" anchorCtr="0">
            <a:normAutofit/>
          </a:bodyPr>
          <a:lstStyle/>
          <a:p>
            <a:r>
              <a:rPr lang="en" sz="2667" dirty="0"/>
              <a:t>Classic method</a:t>
            </a:r>
            <a:endParaRPr sz="2667" dirty="0"/>
          </a:p>
        </p:txBody>
      </p:sp>
      <p:sp>
        <p:nvSpPr>
          <p:cNvPr id="282" name="Google Shape;282;p39"/>
          <p:cNvSpPr/>
          <p:nvPr/>
        </p:nvSpPr>
        <p:spPr>
          <a:xfrm>
            <a:off x="4394568" y="1905610"/>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283" name="Google Shape;283;p39"/>
          <p:cNvSpPr/>
          <p:nvPr/>
        </p:nvSpPr>
        <p:spPr>
          <a:xfrm>
            <a:off x="5165235" y="1905610"/>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4" name="Google Shape;284;p39"/>
          <p:cNvSpPr/>
          <p:nvPr/>
        </p:nvSpPr>
        <p:spPr>
          <a:xfrm>
            <a:off x="6752933" y="1905698"/>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5" name="Google Shape;285;p39"/>
          <p:cNvSpPr/>
          <p:nvPr/>
        </p:nvSpPr>
        <p:spPr>
          <a:xfrm>
            <a:off x="5933501" y="1906909"/>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300" name="Google Shape;300;p39"/>
          <p:cNvSpPr/>
          <p:nvPr/>
        </p:nvSpPr>
        <p:spPr>
          <a:xfrm>
            <a:off x="5271533" y="393067"/>
            <a:ext cx="866800" cy="763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733"/>
              <a:t>Fam</a:t>
            </a:r>
            <a:endParaRPr sz="1733"/>
          </a:p>
        </p:txBody>
      </p:sp>
      <p:sp>
        <p:nvSpPr>
          <p:cNvPr id="70" name="Google Shape;282;p39">
            <a:extLst>
              <a:ext uri="{FF2B5EF4-FFF2-40B4-BE49-F238E27FC236}">
                <a16:creationId xmlns:a16="http://schemas.microsoft.com/office/drawing/2014/main" id="{CA800E00-6161-3B4D-839F-7BA8C3800650}"/>
              </a:ext>
            </a:extLst>
          </p:cNvPr>
          <p:cNvSpPr/>
          <p:nvPr/>
        </p:nvSpPr>
        <p:spPr>
          <a:xfrm>
            <a:off x="7661695" y="1905610"/>
            <a:ext cx="618000" cy="547600"/>
          </a:xfrm>
          <a:prstGeom prst="rect">
            <a:avLst/>
          </a:prstGeom>
          <a:gradFill flip="none" rotWithShape="1">
            <a:gsLst>
              <a:gs pos="0">
                <a:srgbClr val="EA9999">
                  <a:tint val="66000"/>
                  <a:satMod val="160000"/>
                </a:srgbClr>
              </a:gs>
              <a:gs pos="50000">
                <a:srgbClr val="EA9999">
                  <a:tint val="44500"/>
                  <a:satMod val="160000"/>
                </a:srgbClr>
              </a:gs>
              <a:gs pos="100000">
                <a:srgbClr val="EA9999">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71" name="Google Shape;283;p39">
            <a:extLst>
              <a:ext uri="{FF2B5EF4-FFF2-40B4-BE49-F238E27FC236}">
                <a16:creationId xmlns:a16="http://schemas.microsoft.com/office/drawing/2014/main" id="{A4584888-AB47-054D-98C3-187C9AB11B8B}"/>
              </a:ext>
            </a:extLst>
          </p:cNvPr>
          <p:cNvSpPr/>
          <p:nvPr/>
        </p:nvSpPr>
        <p:spPr>
          <a:xfrm>
            <a:off x="8432362" y="1905610"/>
            <a:ext cx="618000" cy="547600"/>
          </a:xfrm>
          <a:prstGeom prst="rect">
            <a:avLst/>
          </a:prstGeom>
          <a:gradFill flip="none" rotWithShape="1">
            <a:gsLst>
              <a:gs pos="0">
                <a:srgbClr val="B6D7A8">
                  <a:tint val="66000"/>
                  <a:satMod val="160000"/>
                </a:srgbClr>
              </a:gs>
              <a:gs pos="50000">
                <a:srgbClr val="B6D7A8">
                  <a:tint val="44500"/>
                  <a:satMod val="160000"/>
                </a:srgbClr>
              </a:gs>
              <a:gs pos="100000">
                <a:srgbClr val="B6D7A8">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31" name="TextBox 30">
            <a:extLst>
              <a:ext uri="{FF2B5EF4-FFF2-40B4-BE49-F238E27FC236}">
                <a16:creationId xmlns:a16="http://schemas.microsoft.com/office/drawing/2014/main" id="{38D66FA8-3B7B-B843-8B7F-E1C130CC8BF5}"/>
              </a:ext>
            </a:extLst>
          </p:cNvPr>
          <p:cNvSpPr txBox="1"/>
          <p:nvPr/>
        </p:nvSpPr>
        <p:spPr>
          <a:xfrm>
            <a:off x="1903076" y="1743269"/>
            <a:ext cx="1722904" cy="923330"/>
          </a:xfrm>
          <a:prstGeom prst="rect">
            <a:avLst/>
          </a:prstGeom>
          <a:noFill/>
        </p:spPr>
        <p:txBody>
          <a:bodyPr wrap="square" rtlCol="0">
            <a:spAutoFit/>
          </a:bodyPr>
          <a:lstStyle/>
          <a:p>
            <a:r>
              <a:rPr lang="en-US" dirty="0"/>
              <a:t>parent-controlled habituation</a:t>
            </a:r>
          </a:p>
        </p:txBody>
      </p:sp>
      <p:cxnSp>
        <p:nvCxnSpPr>
          <p:cNvPr id="8" name="Straight Connector 7">
            <a:extLst>
              <a:ext uri="{FF2B5EF4-FFF2-40B4-BE49-F238E27FC236}">
                <a16:creationId xmlns:a16="http://schemas.microsoft.com/office/drawing/2014/main" id="{E5A63740-B505-1745-83B4-1852B6A15D32}"/>
              </a:ext>
            </a:extLst>
          </p:cNvPr>
          <p:cNvCxnSpPr/>
          <p:nvPr/>
        </p:nvCxnSpPr>
        <p:spPr>
          <a:xfrm flipH="1">
            <a:off x="680222" y="2638127"/>
            <a:ext cx="599762" cy="221032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158E870-7DBD-5C43-AC2C-F07FDA43BE69}"/>
              </a:ext>
            </a:extLst>
          </p:cNvPr>
          <p:cNvCxnSpPr>
            <a:cxnSpLocks/>
          </p:cNvCxnSpPr>
          <p:nvPr/>
        </p:nvCxnSpPr>
        <p:spPr>
          <a:xfrm>
            <a:off x="1648762" y="2643520"/>
            <a:ext cx="5413171" cy="2324172"/>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3" name="Google Shape;275;p39">
            <a:extLst>
              <a:ext uri="{FF2B5EF4-FFF2-40B4-BE49-F238E27FC236}">
                <a16:creationId xmlns:a16="http://schemas.microsoft.com/office/drawing/2014/main" id="{0A24F61D-4CBA-2848-90D8-45E65F532E1C}"/>
              </a:ext>
            </a:extLst>
          </p:cNvPr>
          <p:cNvSpPr/>
          <p:nvPr/>
        </p:nvSpPr>
        <p:spPr>
          <a:xfrm>
            <a:off x="415600"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69" name="Google Shape;275;p39">
            <a:extLst>
              <a:ext uri="{FF2B5EF4-FFF2-40B4-BE49-F238E27FC236}">
                <a16:creationId xmlns:a16="http://schemas.microsoft.com/office/drawing/2014/main" id="{21FC69CE-D71D-FE43-A335-EB1ADF6A2AF8}"/>
              </a:ext>
            </a:extLst>
          </p:cNvPr>
          <p:cNvSpPr/>
          <p:nvPr/>
        </p:nvSpPr>
        <p:spPr>
          <a:xfrm>
            <a:off x="1594076"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2" name="Google Shape;275;p39">
            <a:extLst>
              <a:ext uri="{FF2B5EF4-FFF2-40B4-BE49-F238E27FC236}">
                <a16:creationId xmlns:a16="http://schemas.microsoft.com/office/drawing/2014/main" id="{3D861D30-7AAD-7148-B785-47580D8DE6C4}"/>
              </a:ext>
            </a:extLst>
          </p:cNvPr>
          <p:cNvSpPr/>
          <p:nvPr/>
        </p:nvSpPr>
        <p:spPr>
          <a:xfrm>
            <a:off x="2772552"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3" name="Google Shape;275;p39">
            <a:extLst>
              <a:ext uri="{FF2B5EF4-FFF2-40B4-BE49-F238E27FC236}">
                <a16:creationId xmlns:a16="http://schemas.microsoft.com/office/drawing/2014/main" id="{F650A557-B6BF-1648-A7EE-109F1E72919B}"/>
              </a:ext>
            </a:extLst>
          </p:cNvPr>
          <p:cNvSpPr/>
          <p:nvPr/>
        </p:nvSpPr>
        <p:spPr>
          <a:xfrm>
            <a:off x="3951028"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4" name="Google Shape;275;p39">
            <a:extLst>
              <a:ext uri="{FF2B5EF4-FFF2-40B4-BE49-F238E27FC236}">
                <a16:creationId xmlns:a16="http://schemas.microsoft.com/office/drawing/2014/main" id="{F074A6A9-C5B8-6C49-8620-C81C696FF174}"/>
              </a:ext>
            </a:extLst>
          </p:cNvPr>
          <p:cNvSpPr/>
          <p:nvPr/>
        </p:nvSpPr>
        <p:spPr>
          <a:xfrm>
            <a:off x="5129504"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5" name="Google Shape;275;p39">
            <a:extLst>
              <a:ext uri="{FF2B5EF4-FFF2-40B4-BE49-F238E27FC236}">
                <a16:creationId xmlns:a16="http://schemas.microsoft.com/office/drawing/2014/main" id="{D7845FEA-E1CD-1446-81CD-1F4E8F44603E}"/>
              </a:ext>
            </a:extLst>
          </p:cNvPr>
          <p:cNvSpPr/>
          <p:nvPr/>
        </p:nvSpPr>
        <p:spPr>
          <a:xfrm>
            <a:off x="6307980"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Tree>
    <p:extLst>
      <p:ext uri="{BB962C8B-B14F-4D97-AF65-F5344CB8AC3E}">
        <p14:creationId xmlns:p14="http://schemas.microsoft.com/office/powerpoint/2010/main" val="1805027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415600" y="388667"/>
            <a:ext cx="11360800" cy="763600"/>
          </a:xfrm>
          <a:prstGeom prst="rect">
            <a:avLst/>
          </a:prstGeom>
        </p:spPr>
        <p:txBody>
          <a:bodyPr spcFirstLastPara="1" vert="horz" wrap="square" lIns="121900" tIns="121900" rIns="121900" bIns="121900" rtlCol="0" anchor="t" anchorCtr="0">
            <a:normAutofit fontScale="90000"/>
          </a:bodyPr>
          <a:lstStyle/>
          <a:p>
            <a:r>
              <a:rPr lang="en" dirty="0"/>
              <a:t>Compare to</a:t>
            </a:r>
            <a:endParaRPr dirty="0"/>
          </a:p>
        </p:txBody>
      </p:sp>
      <p:sp>
        <p:nvSpPr>
          <p:cNvPr id="273" name="Google Shape;273;p39"/>
          <p:cNvSpPr/>
          <p:nvPr/>
        </p:nvSpPr>
        <p:spPr>
          <a:xfrm>
            <a:off x="7807133" y="388667"/>
            <a:ext cx="796400" cy="7680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dirty="0" err="1"/>
              <a:t>surp</a:t>
            </a:r>
            <a:endParaRPr dirty="0"/>
          </a:p>
        </p:txBody>
      </p:sp>
      <p:sp>
        <p:nvSpPr>
          <p:cNvPr id="274" name="Google Shape;274;p39"/>
          <p:cNvSpPr/>
          <p:nvPr/>
        </p:nvSpPr>
        <p:spPr>
          <a:xfrm>
            <a:off x="6574533" y="393067"/>
            <a:ext cx="796400" cy="763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dirty="0"/>
              <a:t>exp</a:t>
            </a:r>
            <a:endParaRPr dirty="0"/>
          </a:p>
        </p:txBody>
      </p:sp>
      <p:sp>
        <p:nvSpPr>
          <p:cNvPr id="275" name="Google Shape;275;p39"/>
          <p:cNvSpPr/>
          <p:nvPr/>
        </p:nvSpPr>
        <p:spPr>
          <a:xfrm>
            <a:off x="970984" y="1909363"/>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276" name="Google Shape;276;p39"/>
          <p:cNvSpPr txBox="1">
            <a:spLocks noGrp="1"/>
          </p:cNvSpPr>
          <p:nvPr>
            <p:ph type="title"/>
          </p:nvPr>
        </p:nvSpPr>
        <p:spPr>
          <a:xfrm>
            <a:off x="4950544" y="1236309"/>
            <a:ext cx="7305977" cy="654000"/>
          </a:xfrm>
          <a:prstGeom prst="rect">
            <a:avLst/>
          </a:prstGeom>
        </p:spPr>
        <p:txBody>
          <a:bodyPr spcFirstLastPara="1" vert="horz" wrap="square" lIns="121900" tIns="121900" rIns="121900" bIns="121900" rtlCol="0" anchor="t" anchorCtr="0">
            <a:normAutofit/>
          </a:bodyPr>
          <a:lstStyle/>
          <a:p>
            <a:r>
              <a:rPr lang="en" sz="2667" dirty="0"/>
              <a:t>Classic method</a:t>
            </a:r>
            <a:endParaRPr sz="2667" dirty="0"/>
          </a:p>
        </p:txBody>
      </p:sp>
      <p:sp>
        <p:nvSpPr>
          <p:cNvPr id="282" name="Google Shape;282;p39"/>
          <p:cNvSpPr/>
          <p:nvPr/>
        </p:nvSpPr>
        <p:spPr>
          <a:xfrm>
            <a:off x="4394568" y="1905610"/>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283" name="Google Shape;283;p39"/>
          <p:cNvSpPr/>
          <p:nvPr/>
        </p:nvSpPr>
        <p:spPr>
          <a:xfrm>
            <a:off x="5165235" y="1905610"/>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4" name="Google Shape;284;p39"/>
          <p:cNvSpPr/>
          <p:nvPr/>
        </p:nvSpPr>
        <p:spPr>
          <a:xfrm>
            <a:off x="6752933" y="1905698"/>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5" name="Google Shape;285;p39"/>
          <p:cNvSpPr/>
          <p:nvPr/>
        </p:nvSpPr>
        <p:spPr>
          <a:xfrm>
            <a:off x="5933501" y="1906909"/>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300" name="Google Shape;300;p39"/>
          <p:cNvSpPr/>
          <p:nvPr/>
        </p:nvSpPr>
        <p:spPr>
          <a:xfrm>
            <a:off x="5271533" y="393067"/>
            <a:ext cx="866800" cy="763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733"/>
              <a:t>Fam</a:t>
            </a:r>
            <a:endParaRPr sz="1733"/>
          </a:p>
        </p:txBody>
      </p:sp>
      <p:sp>
        <p:nvSpPr>
          <p:cNvPr id="70" name="Google Shape;282;p39">
            <a:extLst>
              <a:ext uri="{FF2B5EF4-FFF2-40B4-BE49-F238E27FC236}">
                <a16:creationId xmlns:a16="http://schemas.microsoft.com/office/drawing/2014/main" id="{CA800E00-6161-3B4D-839F-7BA8C3800650}"/>
              </a:ext>
            </a:extLst>
          </p:cNvPr>
          <p:cNvSpPr/>
          <p:nvPr/>
        </p:nvSpPr>
        <p:spPr>
          <a:xfrm>
            <a:off x="7661695" y="1905610"/>
            <a:ext cx="618000" cy="547600"/>
          </a:xfrm>
          <a:prstGeom prst="rect">
            <a:avLst/>
          </a:prstGeom>
          <a:gradFill flip="none" rotWithShape="1">
            <a:gsLst>
              <a:gs pos="0">
                <a:srgbClr val="EA9999">
                  <a:tint val="66000"/>
                  <a:satMod val="160000"/>
                </a:srgbClr>
              </a:gs>
              <a:gs pos="50000">
                <a:srgbClr val="EA9999">
                  <a:tint val="44500"/>
                  <a:satMod val="160000"/>
                </a:srgbClr>
              </a:gs>
              <a:gs pos="100000">
                <a:srgbClr val="EA9999">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71" name="Google Shape;283;p39">
            <a:extLst>
              <a:ext uri="{FF2B5EF4-FFF2-40B4-BE49-F238E27FC236}">
                <a16:creationId xmlns:a16="http://schemas.microsoft.com/office/drawing/2014/main" id="{A4584888-AB47-054D-98C3-187C9AB11B8B}"/>
              </a:ext>
            </a:extLst>
          </p:cNvPr>
          <p:cNvSpPr/>
          <p:nvPr/>
        </p:nvSpPr>
        <p:spPr>
          <a:xfrm>
            <a:off x="8432362" y="1905610"/>
            <a:ext cx="618000" cy="547600"/>
          </a:xfrm>
          <a:prstGeom prst="rect">
            <a:avLst/>
          </a:prstGeom>
          <a:gradFill flip="none" rotWithShape="1">
            <a:gsLst>
              <a:gs pos="0">
                <a:srgbClr val="B6D7A8">
                  <a:tint val="66000"/>
                  <a:satMod val="160000"/>
                </a:srgbClr>
              </a:gs>
              <a:gs pos="50000">
                <a:srgbClr val="B6D7A8">
                  <a:tint val="44500"/>
                  <a:satMod val="160000"/>
                </a:srgbClr>
              </a:gs>
              <a:gs pos="100000">
                <a:srgbClr val="B6D7A8">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31" name="TextBox 30">
            <a:extLst>
              <a:ext uri="{FF2B5EF4-FFF2-40B4-BE49-F238E27FC236}">
                <a16:creationId xmlns:a16="http://schemas.microsoft.com/office/drawing/2014/main" id="{38D66FA8-3B7B-B843-8B7F-E1C130CC8BF5}"/>
              </a:ext>
            </a:extLst>
          </p:cNvPr>
          <p:cNvSpPr txBox="1"/>
          <p:nvPr/>
        </p:nvSpPr>
        <p:spPr>
          <a:xfrm>
            <a:off x="1903076" y="1743269"/>
            <a:ext cx="1722904" cy="923330"/>
          </a:xfrm>
          <a:prstGeom prst="rect">
            <a:avLst/>
          </a:prstGeom>
          <a:noFill/>
        </p:spPr>
        <p:txBody>
          <a:bodyPr wrap="square" rtlCol="0">
            <a:spAutoFit/>
          </a:bodyPr>
          <a:lstStyle/>
          <a:p>
            <a:r>
              <a:rPr lang="en-US" dirty="0"/>
              <a:t>parent-controlled habituation</a:t>
            </a:r>
          </a:p>
        </p:txBody>
      </p:sp>
      <p:cxnSp>
        <p:nvCxnSpPr>
          <p:cNvPr id="8" name="Straight Connector 7">
            <a:extLst>
              <a:ext uri="{FF2B5EF4-FFF2-40B4-BE49-F238E27FC236}">
                <a16:creationId xmlns:a16="http://schemas.microsoft.com/office/drawing/2014/main" id="{E5A63740-B505-1745-83B4-1852B6A15D32}"/>
              </a:ext>
            </a:extLst>
          </p:cNvPr>
          <p:cNvCxnSpPr/>
          <p:nvPr/>
        </p:nvCxnSpPr>
        <p:spPr>
          <a:xfrm flipH="1">
            <a:off x="680222" y="2638127"/>
            <a:ext cx="599762" cy="221032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158E870-7DBD-5C43-AC2C-F07FDA43BE69}"/>
              </a:ext>
            </a:extLst>
          </p:cNvPr>
          <p:cNvCxnSpPr>
            <a:cxnSpLocks/>
          </p:cNvCxnSpPr>
          <p:nvPr/>
        </p:nvCxnSpPr>
        <p:spPr>
          <a:xfrm>
            <a:off x="1648762" y="2643520"/>
            <a:ext cx="5413171" cy="2324172"/>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3" name="Google Shape;275;p39">
            <a:extLst>
              <a:ext uri="{FF2B5EF4-FFF2-40B4-BE49-F238E27FC236}">
                <a16:creationId xmlns:a16="http://schemas.microsoft.com/office/drawing/2014/main" id="{0A24F61D-4CBA-2848-90D8-45E65F532E1C}"/>
              </a:ext>
            </a:extLst>
          </p:cNvPr>
          <p:cNvSpPr/>
          <p:nvPr/>
        </p:nvSpPr>
        <p:spPr>
          <a:xfrm>
            <a:off x="415600"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69" name="Google Shape;275;p39">
            <a:extLst>
              <a:ext uri="{FF2B5EF4-FFF2-40B4-BE49-F238E27FC236}">
                <a16:creationId xmlns:a16="http://schemas.microsoft.com/office/drawing/2014/main" id="{21FC69CE-D71D-FE43-A335-EB1ADF6A2AF8}"/>
              </a:ext>
            </a:extLst>
          </p:cNvPr>
          <p:cNvSpPr/>
          <p:nvPr/>
        </p:nvSpPr>
        <p:spPr>
          <a:xfrm>
            <a:off x="1594076"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2" name="Google Shape;275;p39">
            <a:extLst>
              <a:ext uri="{FF2B5EF4-FFF2-40B4-BE49-F238E27FC236}">
                <a16:creationId xmlns:a16="http://schemas.microsoft.com/office/drawing/2014/main" id="{3D861D30-7AAD-7148-B785-47580D8DE6C4}"/>
              </a:ext>
            </a:extLst>
          </p:cNvPr>
          <p:cNvSpPr/>
          <p:nvPr/>
        </p:nvSpPr>
        <p:spPr>
          <a:xfrm>
            <a:off x="2772552"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3" name="Google Shape;275;p39">
            <a:extLst>
              <a:ext uri="{FF2B5EF4-FFF2-40B4-BE49-F238E27FC236}">
                <a16:creationId xmlns:a16="http://schemas.microsoft.com/office/drawing/2014/main" id="{F650A557-B6BF-1648-A7EE-109F1E72919B}"/>
              </a:ext>
            </a:extLst>
          </p:cNvPr>
          <p:cNvSpPr/>
          <p:nvPr/>
        </p:nvSpPr>
        <p:spPr>
          <a:xfrm>
            <a:off x="3951028"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4" name="Google Shape;275;p39">
            <a:extLst>
              <a:ext uri="{FF2B5EF4-FFF2-40B4-BE49-F238E27FC236}">
                <a16:creationId xmlns:a16="http://schemas.microsoft.com/office/drawing/2014/main" id="{F074A6A9-C5B8-6C49-8620-C81C696FF174}"/>
              </a:ext>
            </a:extLst>
          </p:cNvPr>
          <p:cNvSpPr/>
          <p:nvPr/>
        </p:nvSpPr>
        <p:spPr>
          <a:xfrm>
            <a:off x="5129504"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5" name="Google Shape;275;p39">
            <a:extLst>
              <a:ext uri="{FF2B5EF4-FFF2-40B4-BE49-F238E27FC236}">
                <a16:creationId xmlns:a16="http://schemas.microsoft.com/office/drawing/2014/main" id="{D7845FEA-E1CD-1446-81CD-1F4E8F44603E}"/>
              </a:ext>
            </a:extLst>
          </p:cNvPr>
          <p:cNvSpPr/>
          <p:nvPr/>
        </p:nvSpPr>
        <p:spPr>
          <a:xfrm>
            <a:off x="6307980"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cxnSp>
        <p:nvCxnSpPr>
          <p:cNvPr id="3" name="Straight Connector 2">
            <a:extLst>
              <a:ext uri="{FF2B5EF4-FFF2-40B4-BE49-F238E27FC236}">
                <a16:creationId xmlns:a16="http://schemas.microsoft.com/office/drawing/2014/main" id="{110B8CDE-C749-5045-B122-ED4B78C455F1}"/>
              </a:ext>
            </a:extLst>
          </p:cNvPr>
          <p:cNvCxnSpPr/>
          <p:nvPr/>
        </p:nvCxnSpPr>
        <p:spPr>
          <a:xfrm>
            <a:off x="563526" y="5837274"/>
            <a:ext cx="269003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25FFA80-1C84-D340-98E3-49519032A45F}"/>
              </a:ext>
            </a:extLst>
          </p:cNvPr>
          <p:cNvCxnSpPr/>
          <p:nvPr/>
        </p:nvCxnSpPr>
        <p:spPr>
          <a:xfrm>
            <a:off x="3926514" y="5878852"/>
            <a:ext cx="269003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C7B43E2-0180-6540-A058-25F5AE566381}"/>
              </a:ext>
            </a:extLst>
          </p:cNvPr>
          <p:cNvCxnSpPr/>
          <p:nvPr/>
        </p:nvCxnSpPr>
        <p:spPr>
          <a:xfrm>
            <a:off x="5580961" y="6237766"/>
            <a:ext cx="2690037" cy="0"/>
          </a:xfrm>
          <a:prstGeom prst="line">
            <a:avLst/>
          </a:prstGeom>
          <a:ln w="28575"/>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2DF02D7D-30F3-FA41-8846-310BE5C95686}"/>
                  </a:ext>
                </a:extLst>
              </p:cNvPr>
              <p:cNvSpPr txBox="1"/>
              <p:nvPr/>
            </p:nvSpPr>
            <p:spPr>
              <a:xfrm>
                <a:off x="6923139" y="5967770"/>
                <a:ext cx="286873"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ea typeface="Cambria Math" panose="02040503050406030204" pitchFamily="18" charset="0"/>
                            </a:rPr>
                            <m:t>3</m:t>
                          </m:r>
                        </m:sub>
                      </m:sSub>
                    </m:oMath>
                  </m:oMathPara>
                </a14:m>
                <a:endParaRPr lang="en-US" dirty="0"/>
              </a:p>
            </p:txBody>
          </p:sp>
        </mc:Choice>
        <mc:Fallback xmlns="">
          <p:sp>
            <p:nvSpPr>
              <p:cNvPr id="4" name="TextBox 3">
                <a:extLst>
                  <a:ext uri="{FF2B5EF4-FFF2-40B4-BE49-F238E27FC236}">
                    <a16:creationId xmlns:a16="http://schemas.microsoft.com/office/drawing/2014/main" id="{2DF02D7D-30F3-FA41-8846-310BE5C95686}"/>
                  </a:ext>
                </a:extLst>
              </p:cNvPr>
              <p:cNvSpPr txBox="1">
                <a:spLocks noRot="1" noChangeAspect="1" noMove="1" noResize="1" noEditPoints="1" noAdjustHandles="1" noChangeArrowheads="1" noChangeShapeType="1" noTextEdit="1"/>
              </p:cNvSpPr>
              <p:nvPr/>
            </p:nvSpPr>
            <p:spPr>
              <a:xfrm>
                <a:off x="6923139" y="5967770"/>
                <a:ext cx="286873" cy="276999"/>
              </a:xfrm>
              <a:prstGeom prst="rect">
                <a:avLst/>
              </a:prstGeom>
              <a:blipFill>
                <a:blip r:embed="rId3"/>
                <a:stretch>
                  <a:fillRect l="-21739" r="-4348" b="-260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1F1A8631-5E4D-1742-957D-9A4D3B2C200C}"/>
                  </a:ext>
                </a:extLst>
              </p:cNvPr>
              <p:cNvSpPr txBox="1"/>
              <p:nvPr/>
            </p:nvSpPr>
            <p:spPr>
              <a:xfrm>
                <a:off x="1648762" y="5557440"/>
                <a:ext cx="28155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ea typeface="Cambria Math" panose="02040503050406030204" pitchFamily="18" charset="0"/>
                            </a:rPr>
                            <m:t>1</m:t>
                          </m:r>
                        </m:sub>
                      </m:sSub>
                    </m:oMath>
                  </m:oMathPara>
                </a14:m>
                <a:endParaRPr lang="en-US" dirty="0"/>
              </a:p>
            </p:txBody>
          </p:sp>
        </mc:Choice>
        <mc:Fallback xmlns="">
          <p:sp>
            <p:nvSpPr>
              <p:cNvPr id="28" name="TextBox 27">
                <a:extLst>
                  <a:ext uri="{FF2B5EF4-FFF2-40B4-BE49-F238E27FC236}">
                    <a16:creationId xmlns:a16="http://schemas.microsoft.com/office/drawing/2014/main" id="{1F1A8631-5E4D-1742-957D-9A4D3B2C200C}"/>
                  </a:ext>
                </a:extLst>
              </p:cNvPr>
              <p:cNvSpPr txBox="1">
                <a:spLocks noRot="1" noChangeAspect="1" noMove="1" noResize="1" noEditPoints="1" noAdjustHandles="1" noChangeArrowheads="1" noChangeShapeType="1" noTextEdit="1"/>
              </p:cNvSpPr>
              <p:nvPr/>
            </p:nvSpPr>
            <p:spPr>
              <a:xfrm>
                <a:off x="1648762" y="5557440"/>
                <a:ext cx="281551" cy="276999"/>
              </a:xfrm>
              <a:prstGeom prst="rect">
                <a:avLst/>
              </a:prstGeom>
              <a:blipFill>
                <a:blip r:embed="rId4"/>
                <a:stretch>
                  <a:fillRect l="-16667" r="-4167" b="-2173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0E537E0E-725B-6F45-B6D3-72C3FC96AD12}"/>
                  </a:ext>
                </a:extLst>
              </p:cNvPr>
              <p:cNvSpPr txBox="1"/>
              <p:nvPr/>
            </p:nvSpPr>
            <p:spPr>
              <a:xfrm>
                <a:off x="5304450" y="5598741"/>
                <a:ext cx="286873"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ea typeface="Cambria Math" panose="02040503050406030204" pitchFamily="18" charset="0"/>
                            </a:rPr>
                            <m:t>2</m:t>
                          </m:r>
                        </m:sub>
                      </m:sSub>
                    </m:oMath>
                  </m:oMathPara>
                </a14:m>
                <a:endParaRPr lang="en-US" dirty="0"/>
              </a:p>
            </p:txBody>
          </p:sp>
        </mc:Choice>
        <mc:Fallback xmlns="">
          <p:sp>
            <p:nvSpPr>
              <p:cNvPr id="29" name="TextBox 28">
                <a:extLst>
                  <a:ext uri="{FF2B5EF4-FFF2-40B4-BE49-F238E27FC236}">
                    <a16:creationId xmlns:a16="http://schemas.microsoft.com/office/drawing/2014/main" id="{0E537E0E-725B-6F45-B6D3-72C3FC96AD12}"/>
                  </a:ext>
                </a:extLst>
              </p:cNvPr>
              <p:cNvSpPr txBox="1">
                <a:spLocks noRot="1" noChangeAspect="1" noMove="1" noResize="1" noEditPoints="1" noAdjustHandles="1" noChangeArrowheads="1" noChangeShapeType="1" noTextEdit="1"/>
              </p:cNvSpPr>
              <p:nvPr/>
            </p:nvSpPr>
            <p:spPr>
              <a:xfrm>
                <a:off x="5304450" y="5598741"/>
                <a:ext cx="286873" cy="276999"/>
              </a:xfrm>
              <a:prstGeom prst="rect">
                <a:avLst/>
              </a:prstGeom>
              <a:blipFill>
                <a:blip r:embed="rId5"/>
                <a:stretch>
                  <a:fillRect l="-16667" r="-4167" b="-26087"/>
                </a:stretch>
              </a:blipFill>
            </p:spPr>
            <p:txBody>
              <a:bodyPr/>
              <a:lstStyle/>
              <a:p>
                <a:r>
                  <a:rPr lang="en-US">
                    <a:noFill/>
                  </a:rPr>
                  <a:t> </a:t>
                </a:r>
              </a:p>
            </p:txBody>
          </p:sp>
        </mc:Fallback>
      </mc:AlternateContent>
      <p:sp>
        <p:nvSpPr>
          <p:cNvPr id="30" name="Google Shape;275;p39">
            <a:extLst>
              <a:ext uri="{FF2B5EF4-FFF2-40B4-BE49-F238E27FC236}">
                <a16:creationId xmlns:a16="http://schemas.microsoft.com/office/drawing/2014/main" id="{6E99C9E2-4D82-0246-AF31-0A5DB5CA9E66}"/>
              </a:ext>
            </a:extLst>
          </p:cNvPr>
          <p:cNvSpPr/>
          <p:nvPr/>
        </p:nvSpPr>
        <p:spPr>
          <a:xfrm>
            <a:off x="7486456"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5" name="TextBox 4">
            <a:extLst>
              <a:ext uri="{FF2B5EF4-FFF2-40B4-BE49-F238E27FC236}">
                <a16:creationId xmlns:a16="http://schemas.microsoft.com/office/drawing/2014/main" id="{BBD35288-4E2A-194D-BC24-535DA41ADA3C}"/>
              </a:ext>
            </a:extLst>
          </p:cNvPr>
          <p:cNvSpPr txBox="1"/>
          <p:nvPr/>
        </p:nvSpPr>
        <p:spPr>
          <a:xfrm>
            <a:off x="213450" y="5967770"/>
            <a:ext cx="1022300" cy="369332"/>
          </a:xfrm>
          <a:prstGeom prst="rect">
            <a:avLst/>
          </a:prstGeom>
          <a:noFill/>
        </p:spPr>
        <p:txBody>
          <a:bodyPr wrap="square" rtlCol="0">
            <a:spAutoFit/>
          </a:bodyPr>
          <a:lstStyle/>
          <a:p>
            <a:r>
              <a:rPr lang="en-US" dirty="0"/>
              <a:t>Max.60s</a:t>
            </a:r>
          </a:p>
        </p:txBody>
      </p:sp>
    </p:spTree>
    <p:extLst>
      <p:ext uri="{BB962C8B-B14F-4D97-AF65-F5344CB8AC3E}">
        <p14:creationId xmlns:p14="http://schemas.microsoft.com/office/powerpoint/2010/main" val="13417693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415600" y="388667"/>
            <a:ext cx="11360800" cy="763600"/>
          </a:xfrm>
          <a:prstGeom prst="rect">
            <a:avLst/>
          </a:prstGeom>
        </p:spPr>
        <p:txBody>
          <a:bodyPr spcFirstLastPara="1" vert="horz" wrap="square" lIns="121900" tIns="121900" rIns="121900" bIns="121900" rtlCol="0" anchor="t" anchorCtr="0">
            <a:normAutofit fontScale="90000"/>
          </a:bodyPr>
          <a:lstStyle/>
          <a:p>
            <a:r>
              <a:rPr lang="en" dirty="0"/>
              <a:t>Compare to</a:t>
            </a:r>
            <a:endParaRPr dirty="0"/>
          </a:p>
        </p:txBody>
      </p:sp>
      <p:sp>
        <p:nvSpPr>
          <p:cNvPr id="273" name="Google Shape;273;p39"/>
          <p:cNvSpPr/>
          <p:nvPr/>
        </p:nvSpPr>
        <p:spPr>
          <a:xfrm>
            <a:off x="7807133" y="388667"/>
            <a:ext cx="796400" cy="7680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dirty="0" err="1"/>
              <a:t>surp</a:t>
            </a:r>
            <a:endParaRPr dirty="0"/>
          </a:p>
        </p:txBody>
      </p:sp>
      <p:sp>
        <p:nvSpPr>
          <p:cNvPr id="274" name="Google Shape;274;p39"/>
          <p:cNvSpPr/>
          <p:nvPr/>
        </p:nvSpPr>
        <p:spPr>
          <a:xfrm>
            <a:off x="6574533" y="393067"/>
            <a:ext cx="796400" cy="763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dirty="0"/>
              <a:t>exp</a:t>
            </a:r>
            <a:endParaRPr dirty="0"/>
          </a:p>
        </p:txBody>
      </p:sp>
      <p:sp>
        <p:nvSpPr>
          <p:cNvPr id="275" name="Google Shape;275;p39"/>
          <p:cNvSpPr/>
          <p:nvPr/>
        </p:nvSpPr>
        <p:spPr>
          <a:xfrm>
            <a:off x="970984" y="1909363"/>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276" name="Google Shape;276;p39"/>
          <p:cNvSpPr txBox="1">
            <a:spLocks noGrp="1"/>
          </p:cNvSpPr>
          <p:nvPr>
            <p:ph type="title"/>
          </p:nvPr>
        </p:nvSpPr>
        <p:spPr>
          <a:xfrm>
            <a:off x="4950544" y="1236309"/>
            <a:ext cx="7305977" cy="654000"/>
          </a:xfrm>
          <a:prstGeom prst="rect">
            <a:avLst/>
          </a:prstGeom>
        </p:spPr>
        <p:txBody>
          <a:bodyPr spcFirstLastPara="1" vert="horz" wrap="square" lIns="121900" tIns="121900" rIns="121900" bIns="121900" rtlCol="0" anchor="t" anchorCtr="0">
            <a:normAutofit/>
          </a:bodyPr>
          <a:lstStyle/>
          <a:p>
            <a:r>
              <a:rPr lang="en" sz="2667" dirty="0"/>
              <a:t>Classic method</a:t>
            </a:r>
            <a:endParaRPr sz="2667" dirty="0"/>
          </a:p>
        </p:txBody>
      </p:sp>
      <p:sp>
        <p:nvSpPr>
          <p:cNvPr id="282" name="Google Shape;282;p39"/>
          <p:cNvSpPr/>
          <p:nvPr/>
        </p:nvSpPr>
        <p:spPr>
          <a:xfrm>
            <a:off x="4394568" y="1905610"/>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283" name="Google Shape;283;p39"/>
          <p:cNvSpPr/>
          <p:nvPr/>
        </p:nvSpPr>
        <p:spPr>
          <a:xfrm>
            <a:off x="5165235" y="1905610"/>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4" name="Google Shape;284;p39"/>
          <p:cNvSpPr/>
          <p:nvPr/>
        </p:nvSpPr>
        <p:spPr>
          <a:xfrm>
            <a:off x="6752933" y="1905698"/>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5" name="Google Shape;285;p39"/>
          <p:cNvSpPr/>
          <p:nvPr/>
        </p:nvSpPr>
        <p:spPr>
          <a:xfrm>
            <a:off x="5933501" y="1906909"/>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300" name="Google Shape;300;p39"/>
          <p:cNvSpPr/>
          <p:nvPr/>
        </p:nvSpPr>
        <p:spPr>
          <a:xfrm>
            <a:off x="5271533" y="393067"/>
            <a:ext cx="866800" cy="763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733"/>
              <a:t>Fam</a:t>
            </a:r>
            <a:endParaRPr sz="1733"/>
          </a:p>
        </p:txBody>
      </p:sp>
      <p:sp>
        <p:nvSpPr>
          <p:cNvPr id="70" name="Google Shape;282;p39">
            <a:extLst>
              <a:ext uri="{FF2B5EF4-FFF2-40B4-BE49-F238E27FC236}">
                <a16:creationId xmlns:a16="http://schemas.microsoft.com/office/drawing/2014/main" id="{CA800E00-6161-3B4D-839F-7BA8C3800650}"/>
              </a:ext>
            </a:extLst>
          </p:cNvPr>
          <p:cNvSpPr/>
          <p:nvPr/>
        </p:nvSpPr>
        <p:spPr>
          <a:xfrm>
            <a:off x="7661695" y="1905610"/>
            <a:ext cx="618000" cy="547600"/>
          </a:xfrm>
          <a:prstGeom prst="rect">
            <a:avLst/>
          </a:prstGeom>
          <a:gradFill flip="none" rotWithShape="1">
            <a:gsLst>
              <a:gs pos="0">
                <a:srgbClr val="EA9999">
                  <a:tint val="66000"/>
                  <a:satMod val="160000"/>
                </a:srgbClr>
              </a:gs>
              <a:gs pos="50000">
                <a:srgbClr val="EA9999">
                  <a:tint val="44500"/>
                  <a:satMod val="160000"/>
                </a:srgbClr>
              </a:gs>
              <a:gs pos="100000">
                <a:srgbClr val="EA9999">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71" name="Google Shape;283;p39">
            <a:extLst>
              <a:ext uri="{FF2B5EF4-FFF2-40B4-BE49-F238E27FC236}">
                <a16:creationId xmlns:a16="http://schemas.microsoft.com/office/drawing/2014/main" id="{A4584888-AB47-054D-98C3-187C9AB11B8B}"/>
              </a:ext>
            </a:extLst>
          </p:cNvPr>
          <p:cNvSpPr/>
          <p:nvPr/>
        </p:nvSpPr>
        <p:spPr>
          <a:xfrm>
            <a:off x="8432362" y="1905610"/>
            <a:ext cx="618000" cy="547600"/>
          </a:xfrm>
          <a:prstGeom prst="rect">
            <a:avLst/>
          </a:prstGeom>
          <a:gradFill flip="none" rotWithShape="1">
            <a:gsLst>
              <a:gs pos="0">
                <a:srgbClr val="B6D7A8">
                  <a:tint val="66000"/>
                  <a:satMod val="160000"/>
                </a:srgbClr>
              </a:gs>
              <a:gs pos="50000">
                <a:srgbClr val="B6D7A8">
                  <a:tint val="44500"/>
                  <a:satMod val="160000"/>
                </a:srgbClr>
              </a:gs>
              <a:gs pos="100000">
                <a:srgbClr val="B6D7A8">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31" name="TextBox 30">
            <a:extLst>
              <a:ext uri="{FF2B5EF4-FFF2-40B4-BE49-F238E27FC236}">
                <a16:creationId xmlns:a16="http://schemas.microsoft.com/office/drawing/2014/main" id="{38D66FA8-3B7B-B843-8B7F-E1C130CC8BF5}"/>
              </a:ext>
            </a:extLst>
          </p:cNvPr>
          <p:cNvSpPr txBox="1"/>
          <p:nvPr/>
        </p:nvSpPr>
        <p:spPr>
          <a:xfrm>
            <a:off x="1903076" y="1743269"/>
            <a:ext cx="1722904" cy="923330"/>
          </a:xfrm>
          <a:prstGeom prst="rect">
            <a:avLst/>
          </a:prstGeom>
          <a:noFill/>
        </p:spPr>
        <p:txBody>
          <a:bodyPr wrap="square" rtlCol="0">
            <a:spAutoFit/>
          </a:bodyPr>
          <a:lstStyle/>
          <a:p>
            <a:r>
              <a:rPr lang="en-US" dirty="0"/>
              <a:t>parent-controlled habituation</a:t>
            </a:r>
          </a:p>
        </p:txBody>
      </p:sp>
      <p:cxnSp>
        <p:nvCxnSpPr>
          <p:cNvPr id="8" name="Straight Connector 7">
            <a:extLst>
              <a:ext uri="{FF2B5EF4-FFF2-40B4-BE49-F238E27FC236}">
                <a16:creationId xmlns:a16="http://schemas.microsoft.com/office/drawing/2014/main" id="{E5A63740-B505-1745-83B4-1852B6A15D32}"/>
              </a:ext>
            </a:extLst>
          </p:cNvPr>
          <p:cNvCxnSpPr/>
          <p:nvPr/>
        </p:nvCxnSpPr>
        <p:spPr>
          <a:xfrm flipH="1">
            <a:off x="680222" y="2638127"/>
            <a:ext cx="599762" cy="221032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158E870-7DBD-5C43-AC2C-F07FDA43BE69}"/>
              </a:ext>
            </a:extLst>
          </p:cNvPr>
          <p:cNvCxnSpPr>
            <a:cxnSpLocks/>
          </p:cNvCxnSpPr>
          <p:nvPr/>
        </p:nvCxnSpPr>
        <p:spPr>
          <a:xfrm>
            <a:off x="1648762" y="2643520"/>
            <a:ext cx="5413171" cy="2324172"/>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3" name="Google Shape;275;p39">
            <a:extLst>
              <a:ext uri="{FF2B5EF4-FFF2-40B4-BE49-F238E27FC236}">
                <a16:creationId xmlns:a16="http://schemas.microsoft.com/office/drawing/2014/main" id="{0A24F61D-4CBA-2848-90D8-45E65F532E1C}"/>
              </a:ext>
            </a:extLst>
          </p:cNvPr>
          <p:cNvSpPr/>
          <p:nvPr/>
        </p:nvSpPr>
        <p:spPr>
          <a:xfrm>
            <a:off x="415600"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69" name="Google Shape;275;p39">
            <a:extLst>
              <a:ext uri="{FF2B5EF4-FFF2-40B4-BE49-F238E27FC236}">
                <a16:creationId xmlns:a16="http://schemas.microsoft.com/office/drawing/2014/main" id="{21FC69CE-D71D-FE43-A335-EB1ADF6A2AF8}"/>
              </a:ext>
            </a:extLst>
          </p:cNvPr>
          <p:cNvSpPr/>
          <p:nvPr/>
        </p:nvSpPr>
        <p:spPr>
          <a:xfrm>
            <a:off x="1594076"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2" name="Google Shape;275;p39">
            <a:extLst>
              <a:ext uri="{FF2B5EF4-FFF2-40B4-BE49-F238E27FC236}">
                <a16:creationId xmlns:a16="http://schemas.microsoft.com/office/drawing/2014/main" id="{3D861D30-7AAD-7148-B785-47580D8DE6C4}"/>
              </a:ext>
            </a:extLst>
          </p:cNvPr>
          <p:cNvSpPr/>
          <p:nvPr/>
        </p:nvSpPr>
        <p:spPr>
          <a:xfrm>
            <a:off x="2772552"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3" name="Google Shape;275;p39">
            <a:extLst>
              <a:ext uri="{FF2B5EF4-FFF2-40B4-BE49-F238E27FC236}">
                <a16:creationId xmlns:a16="http://schemas.microsoft.com/office/drawing/2014/main" id="{F650A557-B6BF-1648-A7EE-109F1E72919B}"/>
              </a:ext>
            </a:extLst>
          </p:cNvPr>
          <p:cNvSpPr/>
          <p:nvPr/>
        </p:nvSpPr>
        <p:spPr>
          <a:xfrm>
            <a:off x="3951028"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4" name="Google Shape;275;p39">
            <a:extLst>
              <a:ext uri="{FF2B5EF4-FFF2-40B4-BE49-F238E27FC236}">
                <a16:creationId xmlns:a16="http://schemas.microsoft.com/office/drawing/2014/main" id="{F074A6A9-C5B8-6C49-8620-C81C696FF174}"/>
              </a:ext>
            </a:extLst>
          </p:cNvPr>
          <p:cNvSpPr/>
          <p:nvPr/>
        </p:nvSpPr>
        <p:spPr>
          <a:xfrm>
            <a:off x="5129504"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5" name="Google Shape;275;p39">
            <a:extLst>
              <a:ext uri="{FF2B5EF4-FFF2-40B4-BE49-F238E27FC236}">
                <a16:creationId xmlns:a16="http://schemas.microsoft.com/office/drawing/2014/main" id="{D7845FEA-E1CD-1446-81CD-1F4E8F44603E}"/>
              </a:ext>
            </a:extLst>
          </p:cNvPr>
          <p:cNvSpPr/>
          <p:nvPr/>
        </p:nvSpPr>
        <p:spPr>
          <a:xfrm>
            <a:off x="6307980"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pic>
        <p:nvPicPr>
          <p:cNvPr id="14" name="Picture 13" descr="Diagram&#10;&#10;Description automatically generated">
            <a:extLst>
              <a:ext uri="{FF2B5EF4-FFF2-40B4-BE49-F238E27FC236}">
                <a16:creationId xmlns:a16="http://schemas.microsoft.com/office/drawing/2014/main" id="{E3241A21-0330-CA49-A934-984271164ADE}"/>
              </a:ext>
            </a:extLst>
          </p:cNvPr>
          <p:cNvPicPr>
            <a:picLocks noChangeAspect="1"/>
          </p:cNvPicPr>
          <p:nvPr/>
        </p:nvPicPr>
        <p:blipFill>
          <a:blip r:embed="rId3"/>
          <a:stretch>
            <a:fillRect/>
          </a:stretch>
        </p:blipFill>
        <p:spPr>
          <a:xfrm>
            <a:off x="8078650" y="3429000"/>
            <a:ext cx="4113350" cy="2625832"/>
          </a:xfrm>
          <a:prstGeom prst="rect">
            <a:avLst/>
          </a:prstGeom>
        </p:spPr>
      </p:pic>
      <p:sp>
        <p:nvSpPr>
          <p:cNvPr id="15" name="TextBox 14">
            <a:extLst>
              <a:ext uri="{FF2B5EF4-FFF2-40B4-BE49-F238E27FC236}">
                <a16:creationId xmlns:a16="http://schemas.microsoft.com/office/drawing/2014/main" id="{802416A3-5B23-2A4E-AA57-8CD206C512B9}"/>
              </a:ext>
            </a:extLst>
          </p:cNvPr>
          <p:cNvSpPr txBox="1"/>
          <p:nvPr/>
        </p:nvSpPr>
        <p:spPr>
          <a:xfrm>
            <a:off x="8551210" y="6100001"/>
            <a:ext cx="2399375" cy="369332"/>
          </a:xfrm>
          <a:prstGeom prst="rect">
            <a:avLst/>
          </a:prstGeom>
          <a:noFill/>
        </p:spPr>
        <p:txBody>
          <a:bodyPr wrap="none" rtlCol="0">
            <a:spAutoFit/>
          </a:bodyPr>
          <a:lstStyle/>
          <a:p>
            <a:r>
              <a:rPr lang="en-US" dirty="0"/>
              <a:t>Ashmead &amp; Davis, 1996</a:t>
            </a:r>
          </a:p>
        </p:txBody>
      </p:sp>
      <p:sp>
        <p:nvSpPr>
          <p:cNvPr id="16" name="Rectangle 15">
            <a:extLst>
              <a:ext uri="{FF2B5EF4-FFF2-40B4-BE49-F238E27FC236}">
                <a16:creationId xmlns:a16="http://schemas.microsoft.com/office/drawing/2014/main" id="{FC6683C6-B85C-E344-8CAD-7C0C4F17FF73}"/>
              </a:ext>
            </a:extLst>
          </p:cNvPr>
          <p:cNvSpPr/>
          <p:nvPr/>
        </p:nvSpPr>
        <p:spPr>
          <a:xfrm>
            <a:off x="7875924" y="2866099"/>
            <a:ext cx="3749949" cy="646331"/>
          </a:xfrm>
          <a:prstGeom prst="rect">
            <a:avLst/>
          </a:prstGeom>
        </p:spPr>
        <p:txBody>
          <a:bodyPr wrap="square">
            <a:spAutoFit/>
          </a:bodyPr>
          <a:lstStyle/>
          <a:p>
            <a:r>
              <a:rPr lang="en-US" dirty="0"/>
              <a:t>“Measuring Habituation in Infants: An Approach Using Regression Analysis”</a:t>
            </a:r>
          </a:p>
        </p:txBody>
      </p:sp>
    </p:spTree>
    <p:extLst>
      <p:ext uri="{BB962C8B-B14F-4D97-AF65-F5344CB8AC3E}">
        <p14:creationId xmlns:p14="http://schemas.microsoft.com/office/powerpoint/2010/main" val="21116871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415600" y="388667"/>
            <a:ext cx="11360800" cy="763600"/>
          </a:xfrm>
          <a:prstGeom prst="rect">
            <a:avLst/>
          </a:prstGeom>
        </p:spPr>
        <p:txBody>
          <a:bodyPr spcFirstLastPara="1" vert="horz" wrap="square" lIns="121900" tIns="121900" rIns="121900" bIns="121900" rtlCol="0" anchor="t" anchorCtr="0">
            <a:normAutofit fontScale="90000"/>
          </a:bodyPr>
          <a:lstStyle/>
          <a:p>
            <a:r>
              <a:rPr lang="en" dirty="0"/>
              <a:t>Compare to</a:t>
            </a:r>
            <a:endParaRPr dirty="0"/>
          </a:p>
        </p:txBody>
      </p:sp>
      <p:sp>
        <p:nvSpPr>
          <p:cNvPr id="273" name="Google Shape;273;p39"/>
          <p:cNvSpPr/>
          <p:nvPr/>
        </p:nvSpPr>
        <p:spPr>
          <a:xfrm>
            <a:off x="7807133" y="388667"/>
            <a:ext cx="796400" cy="7680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dirty="0" err="1"/>
              <a:t>surp</a:t>
            </a:r>
            <a:endParaRPr dirty="0"/>
          </a:p>
        </p:txBody>
      </p:sp>
      <p:sp>
        <p:nvSpPr>
          <p:cNvPr id="274" name="Google Shape;274;p39"/>
          <p:cNvSpPr/>
          <p:nvPr/>
        </p:nvSpPr>
        <p:spPr>
          <a:xfrm>
            <a:off x="6574533" y="393067"/>
            <a:ext cx="796400" cy="763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dirty="0"/>
              <a:t>exp</a:t>
            </a:r>
            <a:endParaRPr dirty="0"/>
          </a:p>
        </p:txBody>
      </p:sp>
      <p:sp>
        <p:nvSpPr>
          <p:cNvPr id="275" name="Google Shape;275;p39"/>
          <p:cNvSpPr/>
          <p:nvPr/>
        </p:nvSpPr>
        <p:spPr>
          <a:xfrm>
            <a:off x="970984" y="1909363"/>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276" name="Google Shape;276;p39"/>
          <p:cNvSpPr txBox="1">
            <a:spLocks noGrp="1"/>
          </p:cNvSpPr>
          <p:nvPr>
            <p:ph type="title"/>
          </p:nvPr>
        </p:nvSpPr>
        <p:spPr>
          <a:xfrm>
            <a:off x="4950544" y="1236309"/>
            <a:ext cx="7305977" cy="654000"/>
          </a:xfrm>
          <a:prstGeom prst="rect">
            <a:avLst/>
          </a:prstGeom>
        </p:spPr>
        <p:txBody>
          <a:bodyPr spcFirstLastPara="1" vert="horz" wrap="square" lIns="121900" tIns="121900" rIns="121900" bIns="121900" rtlCol="0" anchor="t" anchorCtr="0">
            <a:normAutofit/>
          </a:bodyPr>
          <a:lstStyle/>
          <a:p>
            <a:r>
              <a:rPr lang="en" sz="2667" dirty="0"/>
              <a:t>Classic method</a:t>
            </a:r>
            <a:endParaRPr sz="2667" dirty="0"/>
          </a:p>
        </p:txBody>
      </p:sp>
      <p:sp>
        <p:nvSpPr>
          <p:cNvPr id="282" name="Google Shape;282;p39"/>
          <p:cNvSpPr/>
          <p:nvPr/>
        </p:nvSpPr>
        <p:spPr>
          <a:xfrm>
            <a:off x="4394568" y="1905610"/>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283" name="Google Shape;283;p39"/>
          <p:cNvSpPr/>
          <p:nvPr/>
        </p:nvSpPr>
        <p:spPr>
          <a:xfrm>
            <a:off x="5165235" y="1905610"/>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4" name="Google Shape;284;p39"/>
          <p:cNvSpPr/>
          <p:nvPr/>
        </p:nvSpPr>
        <p:spPr>
          <a:xfrm>
            <a:off x="6752933" y="1905698"/>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85" name="Google Shape;285;p39"/>
          <p:cNvSpPr/>
          <p:nvPr/>
        </p:nvSpPr>
        <p:spPr>
          <a:xfrm>
            <a:off x="5933501" y="1906909"/>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300" name="Google Shape;300;p39"/>
          <p:cNvSpPr/>
          <p:nvPr/>
        </p:nvSpPr>
        <p:spPr>
          <a:xfrm>
            <a:off x="5271533" y="393067"/>
            <a:ext cx="866800" cy="763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733"/>
              <a:t>Fam</a:t>
            </a:r>
            <a:endParaRPr sz="1733"/>
          </a:p>
        </p:txBody>
      </p:sp>
      <p:sp>
        <p:nvSpPr>
          <p:cNvPr id="70" name="Google Shape;282;p39">
            <a:extLst>
              <a:ext uri="{FF2B5EF4-FFF2-40B4-BE49-F238E27FC236}">
                <a16:creationId xmlns:a16="http://schemas.microsoft.com/office/drawing/2014/main" id="{CA800E00-6161-3B4D-839F-7BA8C3800650}"/>
              </a:ext>
            </a:extLst>
          </p:cNvPr>
          <p:cNvSpPr/>
          <p:nvPr/>
        </p:nvSpPr>
        <p:spPr>
          <a:xfrm>
            <a:off x="7661695" y="1905610"/>
            <a:ext cx="618000" cy="547600"/>
          </a:xfrm>
          <a:prstGeom prst="rect">
            <a:avLst/>
          </a:prstGeom>
          <a:gradFill flip="none" rotWithShape="1">
            <a:gsLst>
              <a:gs pos="0">
                <a:srgbClr val="EA9999">
                  <a:tint val="66000"/>
                  <a:satMod val="160000"/>
                </a:srgbClr>
              </a:gs>
              <a:gs pos="50000">
                <a:srgbClr val="EA9999">
                  <a:tint val="44500"/>
                  <a:satMod val="160000"/>
                </a:srgbClr>
              </a:gs>
              <a:gs pos="100000">
                <a:srgbClr val="EA9999">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p:sp>
        <p:nvSpPr>
          <p:cNvPr id="71" name="Google Shape;283;p39">
            <a:extLst>
              <a:ext uri="{FF2B5EF4-FFF2-40B4-BE49-F238E27FC236}">
                <a16:creationId xmlns:a16="http://schemas.microsoft.com/office/drawing/2014/main" id="{A4584888-AB47-054D-98C3-187C9AB11B8B}"/>
              </a:ext>
            </a:extLst>
          </p:cNvPr>
          <p:cNvSpPr/>
          <p:nvPr/>
        </p:nvSpPr>
        <p:spPr>
          <a:xfrm>
            <a:off x="8432362" y="1905610"/>
            <a:ext cx="618000" cy="547600"/>
          </a:xfrm>
          <a:prstGeom prst="rect">
            <a:avLst/>
          </a:prstGeom>
          <a:gradFill flip="none" rotWithShape="1">
            <a:gsLst>
              <a:gs pos="0">
                <a:srgbClr val="B6D7A8">
                  <a:tint val="66000"/>
                  <a:satMod val="160000"/>
                </a:srgbClr>
              </a:gs>
              <a:gs pos="50000">
                <a:srgbClr val="B6D7A8">
                  <a:tint val="44500"/>
                  <a:satMod val="160000"/>
                </a:srgbClr>
              </a:gs>
              <a:gs pos="100000">
                <a:srgbClr val="B6D7A8">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31" name="TextBox 30">
            <a:extLst>
              <a:ext uri="{FF2B5EF4-FFF2-40B4-BE49-F238E27FC236}">
                <a16:creationId xmlns:a16="http://schemas.microsoft.com/office/drawing/2014/main" id="{38D66FA8-3B7B-B843-8B7F-E1C130CC8BF5}"/>
              </a:ext>
            </a:extLst>
          </p:cNvPr>
          <p:cNvSpPr txBox="1"/>
          <p:nvPr/>
        </p:nvSpPr>
        <p:spPr>
          <a:xfrm>
            <a:off x="1903076" y="1743269"/>
            <a:ext cx="1722904" cy="923330"/>
          </a:xfrm>
          <a:prstGeom prst="rect">
            <a:avLst/>
          </a:prstGeom>
          <a:noFill/>
        </p:spPr>
        <p:txBody>
          <a:bodyPr wrap="square" rtlCol="0">
            <a:spAutoFit/>
          </a:bodyPr>
          <a:lstStyle/>
          <a:p>
            <a:r>
              <a:rPr lang="en-US" dirty="0"/>
              <a:t>parent-controlled habituation</a:t>
            </a:r>
          </a:p>
        </p:txBody>
      </p:sp>
      <p:cxnSp>
        <p:nvCxnSpPr>
          <p:cNvPr id="8" name="Straight Connector 7">
            <a:extLst>
              <a:ext uri="{FF2B5EF4-FFF2-40B4-BE49-F238E27FC236}">
                <a16:creationId xmlns:a16="http://schemas.microsoft.com/office/drawing/2014/main" id="{E5A63740-B505-1745-83B4-1852B6A15D32}"/>
              </a:ext>
            </a:extLst>
          </p:cNvPr>
          <p:cNvCxnSpPr/>
          <p:nvPr/>
        </p:nvCxnSpPr>
        <p:spPr>
          <a:xfrm flipH="1">
            <a:off x="680222" y="2638127"/>
            <a:ext cx="599762" cy="221032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158E870-7DBD-5C43-AC2C-F07FDA43BE69}"/>
              </a:ext>
            </a:extLst>
          </p:cNvPr>
          <p:cNvCxnSpPr>
            <a:cxnSpLocks/>
          </p:cNvCxnSpPr>
          <p:nvPr/>
        </p:nvCxnSpPr>
        <p:spPr>
          <a:xfrm>
            <a:off x="1648762" y="2643520"/>
            <a:ext cx="5413171" cy="2324172"/>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3" name="Google Shape;275;p39">
            <a:extLst>
              <a:ext uri="{FF2B5EF4-FFF2-40B4-BE49-F238E27FC236}">
                <a16:creationId xmlns:a16="http://schemas.microsoft.com/office/drawing/2014/main" id="{0A24F61D-4CBA-2848-90D8-45E65F532E1C}"/>
              </a:ext>
            </a:extLst>
          </p:cNvPr>
          <p:cNvSpPr/>
          <p:nvPr/>
        </p:nvSpPr>
        <p:spPr>
          <a:xfrm>
            <a:off x="415600"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69" name="Google Shape;275;p39">
            <a:extLst>
              <a:ext uri="{FF2B5EF4-FFF2-40B4-BE49-F238E27FC236}">
                <a16:creationId xmlns:a16="http://schemas.microsoft.com/office/drawing/2014/main" id="{21FC69CE-D71D-FE43-A335-EB1ADF6A2AF8}"/>
              </a:ext>
            </a:extLst>
          </p:cNvPr>
          <p:cNvSpPr/>
          <p:nvPr/>
        </p:nvSpPr>
        <p:spPr>
          <a:xfrm>
            <a:off x="1594076"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2" name="Google Shape;275;p39">
            <a:extLst>
              <a:ext uri="{FF2B5EF4-FFF2-40B4-BE49-F238E27FC236}">
                <a16:creationId xmlns:a16="http://schemas.microsoft.com/office/drawing/2014/main" id="{3D861D30-7AAD-7148-B785-47580D8DE6C4}"/>
              </a:ext>
            </a:extLst>
          </p:cNvPr>
          <p:cNvSpPr/>
          <p:nvPr/>
        </p:nvSpPr>
        <p:spPr>
          <a:xfrm>
            <a:off x="2772552"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3" name="Google Shape;275;p39">
            <a:extLst>
              <a:ext uri="{FF2B5EF4-FFF2-40B4-BE49-F238E27FC236}">
                <a16:creationId xmlns:a16="http://schemas.microsoft.com/office/drawing/2014/main" id="{F650A557-B6BF-1648-A7EE-109F1E72919B}"/>
              </a:ext>
            </a:extLst>
          </p:cNvPr>
          <p:cNvSpPr/>
          <p:nvPr/>
        </p:nvSpPr>
        <p:spPr>
          <a:xfrm>
            <a:off x="3951028"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4" name="Google Shape;275;p39">
            <a:extLst>
              <a:ext uri="{FF2B5EF4-FFF2-40B4-BE49-F238E27FC236}">
                <a16:creationId xmlns:a16="http://schemas.microsoft.com/office/drawing/2014/main" id="{F074A6A9-C5B8-6C49-8620-C81C696FF174}"/>
              </a:ext>
            </a:extLst>
          </p:cNvPr>
          <p:cNvSpPr/>
          <p:nvPr/>
        </p:nvSpPr>
        <p:spPr>
          <a:xfrm>
            <a:off x="5129504"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75" name="Google Shape;275;p39">
            <a:extLst>
              <a:ext uri="{FF2B5EF4-FFF2-40B4-BE49-F238E27FC236}">
                <a16:creationId xmlns:a16="http://schemas.microsoft.com/office/drawing/2014/main" id="{D7845FEA-E1CD-1446-81CD-1F4E8F44603E}"/>
              </a:ext>
            </a:extLst>
          </p:cNvPr>
          <p:cNvSpPr/>
          <p:nvPr/>
        </p:nvSpPr>
        <p:spPr>
          <a:xfrm>
            <a:off x="6307980" y="5029611"/>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highlight>
                <a:srgbClr val="D9D9D9"/>
              </a:highlight>
            </a:endParaRPr>
          </a:p>
        </p:txBody>
      </p:sp>
      <p:sp>
        <p:nvSpPr>
          <p:cNvPr id="2" name="TextBox 1">
            <a:extLst>
              <a:ext uri="{FF2B5EF4-FFF2-40B4-BE49-F238E27FC236}">
                <a16:creationId xmlns:a16="http://schemas.microsoft.com/office/drawing/2014/main" id="{DDFD2E7E-0132-604A-977F-45E798D88761}"/>
              </a:ext>
            </a:extLst>
          </p:cNvPr>
          <p:cNvSpPr txBox="1"/>
          <p:nvPr/>
        </p:nvSpPr>
        <p:spPr>
          <a:xfrm>
            <a:off x="7678700" y="2868163"/>
            <a:ext cx="4114705" cy="3785652"/>
          </a:xfrm>
          <a:prstGeom prst="rect">
            <a:avLst/>
          </a:prstGeom>
          <a:noFill/>
        </p:spPr>
        <p:txBody>
          <a:bodyPr wrap="square" rtlCol="0">
            <a:spAutoFit/>
          </a:bodyPr>
          <a:lstStyle/>
          <a:p>
            <a:pPr marL="342900" indent="-342900">
              <a:buFontTx/>
              <a:buChar char="-"/>
            </a:pPr>
            <a:r>
              <a:rPr lang="en-US" sz="2400" dirty="0"/>
              <a:t>How to pre-register analysis of non-habituated kids? (Oakes: exclude) – Decision: report how many kids didn’t habituate, do ‘multiverse’: when comparing effect sizes between block &amp; classic: check what happens when we exclude non-habituated kids and include </a:t>
            </a:r>
            <a:r>
              <a:rPr lang="en-US" sz="2400" dirty="0" err="1"/>
              <a:t>everbody</a:t>
            </a:r>
            <a:endParaRPr lang="en-US" sz="2400" dirty="0"/>
          </a:p>
        </p:txBody>
      </p:sp>
    </p:spTree>
    <p:extLst>
      <p:ext uri="{BB962C8B-B14F-4D97-AF65-F5344CB8AC3E}">
        <p14:creationId xmlns:p14="http://schemas.microsoft.com/office/powerpoint/2010/main" val="41897459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A6860-81F1-0748-9F1D-78D46D7EBCF0}"/>
              </a:ext>
            </a:extLst>
          </p:cNvPr>
          <p:cNvSpPr>
            <a:spLocks noGrp="1"/>
          </p:cNvSpPr>
          <p:nvPr>
            <p:ph type="title"/>
          </p:nvPr>
        </p:nvSpPr>
        <p:spPr>
          <a:xfrm>
            <a:off x="2752061" y="401304"/>
            <a:ext cx="6413204" cy="1527470"/>
          </a:xfrm>
        </p:spPr>
        <p:txBody>
          <a:bodyPr>
            <a:normAutofit fontScale="90000"/>
          </a:bodyPr>
          <a:lstStyle/>
          <a:p>
            <a:r>
              <a:rPr lang="en-US" dirty="0"/>
              <a:t>1. Does infant looking generally follow Model 1 or 2?</a:t>
            </a:r>
          </a:p>
        </p:txBody>
      </p:sp>
      <p:pic>
        <p:nvPicPr>
          <p:cNvPr id="5" name="Content Placeholder 4" descr="Diagram&#10;&#10;Description automatically generated">
            <a:extLst>
              <a:ext uri="{FF2B5EF4-FFF2-40B4-BE49-F238E27FC236}">
                <a16:creationId xmlns:a16="http://schemas.microsoft.com/office/drawing/2014/main" id="{085E4584-6304-8C43-B1F2-C58A2441CFE6}"/>
              </a:ext>
            </a:extLst>
          </p:cNvPr>
          <p:cNvPicPr>
            <a:picLocks noGrp="1" noChangeAspect="1"/>
          </p:cNvPicPr>
          <p:nvPr>
            <p:ph idx="1"/>
          </p:nvPr>
        </p:nvPicPr>
        <p:blipFill>
          <a:blip r:embed="rId3"/>
          <a:stretch>
            <a:fillRect/>
          </a:stretch>
        </p:blipFill>
        <p:spPr>
          <a:xfrm>
            <a:off x="3294322" y="2466754"/>
            <a:ext cx="4956544" cy="3703485"/>
          </a:xfrm>
        </p:spPr>
      </p:pic>
    </p:spTree>
    <p:extLst>
      <p:ext uri="{BB962C8B-B14F-4D97-AF65-F5344CB8AC3E}">
        <p14:creationId xmlns:p14="http://schemas.microsoft.com/office/powerpoint/2010/main" val="1308037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96B6559-ECEF-6D4E-BAC1-158032BEE80B}"/>
              </a:ext>
            </a:extLst>
          </p:cNvPr>
          <p:cNvSpPr/>
          <p:nvPr/>
        </p:nvSpPr>
        <p:spPr>
          <a:xfrm>
            <a:off x="1720735" y="1471353"/>
            <a:ext cx="739832" cy="689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46070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Diagram&#10;&#10;Description automatically generated">
            <a:extLst>
              <a:ext uri="{FF2B5EF4-FFF2-40B4-BE49-F238E27FC236}">
                <a16:creationId xmlns:a16="http://schemas.microsoft.com/office/drawing/2014/main" id="{085E4584-6304-8C43-B1F2-C58A2441CFE6}"/>
              </a:ext>
            </a:extLst>
          </p:cNvPr>
          <p:cNvPicPr>
            <a:picLocks noGrp="1" noChangeAspect="1"/>
          </p:cNvPicPr>
          <p:nvPr>
            <p:ph idx="1"/>
          </p:nvPr>
        </p:nvPicPr>
        <p:blipFill>
          <a:blip r:embed="rId3"/>
          <a:stretch>
            <a:fillRect/>
          </a:stretch>
        </p:blipFill>
        <p:spPr>
          <a:xfrm>
            <a:off x="3294322" y="2466754"/>
            <a:ext cx="4956544" cy="3703485"/>
          </a:xfrm>
        </p:spPr>
      </p:pic>
      <p:sp>
        <p:nvSpPr>
          <p:cNvPr id="6" name="Title 1">
            <a:extLst>
              <a:ext uri="{FF2B5EF4-FFF2-40B4-BE49-F238E27FC236}">
                <a16:creationId xmlns:a16="http://schemas.microsoft.com/office/drawing/2014/main" id="{5B934077-FD89-9842-B457-FE72814A9519}"/>
              </a:ext>
            </a:extLst>
          </p:cNvPr>
          <p:cNvSpPr txBox="1">
            <a:spLocks/>
          </p:cNvSpPr>
          <p:nvPr/>
        </p:nvSpPr>
        <p:spPr>
          <a:xfrm>
            <a:off x="3001925" y="448488"/>
            <a:ext cx="6188149" cy="15274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800" dirty="0"/>
              <a:t>2. Are there individual differences in relative contributions of Model 1 vs 2?</a:t>
            </a:r>
          </a:p>
        </p:txBody>
      </p:sp>
      <p:sp>
        <p:nvSpPr>
          <p:cNvPr id="7" name="TextBox 6">
            <a:extLst>
              <a:ext uri="{FF2B5EF4-FFF2-40B4-BE49-F238E27FC236}">
                <a16:creationId xmlns:a16="http://schemas.microsoft.com/office/drawing/2014/main" id="{3464898F-9D01-4146-8347-BE0FEE4089D7}"/>
              </a:ext>
            </a:extLst>
          </p:cNvPr>
          <p:cNvSpPr txBox="1"/>
          <p:nvPr/>
        </p:nvSpPr>
        <p:spPr>
          <a:xfrm>
            <a:off x="8814391" y="4318496"/>
            <a:ext cx="3133060" cy="1938992"/>
          </a:xfrm>
          <a:prstGeom prst="rect">
            <a:avLst/>
          </a:prstGeom>
          <a:noFill/>
        </p:spPr>
        <p:txBody>
          <a:bodyPr wrap="square" rtlCol="0">
            <a:spAutoFit/>
          </a:bodyPr>
          <a:lstStyle/>
          <a:p>
            <a:r>
              <a:rPr lang="en-US" sz="2400" dirty="0"/>
              <a:t>Practical note: If we pursue this, will need to run non-infant controlled experiments?</a:t>
            </a:r>
          </a:p>
        </p:txBody>
      </p:sp>
      <p:sp>
        <p:nvSpPr>
          <p:cNvPr id="8" name="TextBox 7">
            <a:extLst>
              <a:ext uri="{FF2B5EF4-FFF2-40B4-BE49-F238E27FC236}">
                <a16:creationId xmlns:a16="http://schemas.microsoft.com/office/drawing/2014/main" id="{B5C88DAC-E461-0A48-8E2F-E23B20E9AD15}"/>
              </a:ext>
            </a:extLst>
          </p:cNvPr>
          <p:cNvSpPr txBox="1"/>
          <p:nvPr/>
        </p:nvSpPr>
        <p:spPr>
          <a:xfrm>
            <a:off x="926315" y="4318496"/>
            <a:ext cx="1390830" cy="369332"/>
          </a:xfrm>
          <a:prstGeom prst="rect">
            <a:avLst/>
          </a:prstGeom>
          <a:noFill/>
        </p:spPr>
        <p:txBody>
          <a:bodyPr wrap="none" rtlCol="0">
            <a:spAutoFit/>
          </a:bodyPr>
          <a:lstStyle/>
          <a:p>
            <a:r>
              <a:rPr lang="en-US" dirty="0"/>
              <a:t>”encoding” ?</a:t>
            </a:r>
          </a:p>
        </p:txBody>
      </p:sp>
      <p:sp>
        <p:nvSpPr>
          <p:cNvPr id="10" name="TextBox 9">
            <a:extLst>
              <a:ext uri="{FF2B5EF4-FFF2-40B4-BE49-F238E27FC236}">
                <a16:creationId xmlns:a16="http://schemas.microsoft.com/office/drawing/2014/main" id="{934D7953-A9CF-574D-BA47-66082CF13B4C}"/>
              </a:ext>
            </a:extLst>
          </p:cNvPr>
          <p:cNvSpPr txBox="1"/>
          <p:nvPr/>
        </p:nvSpPr>
        <p:spPr>
          <a:xfrm>
            <a:off x="354762" y="5489944"/>
            <a:ext cx="2376035" cy="369332"/>
          </a:xfrm>
          <a:prstGeom prst="rect">
            <a:avLst/>
          </a:prstGeom>
          <a:noFill/>
        </p:spPr>
        <p:txBody>
          <a:bodyPr wrap="none" rtlCol="0">
            <a:spAutoFit/>
          </a:bodyPr>
          <a:lstStyle/>
          <a:p>
            <a:r>
              <a:rPr lang="en-US" dirty="0"/>
              <a:t>”failure to disengage” ?</a:t>
            </a:r>
          </a:p>
        </p:txBody>
      </p:sp>
    </p:spTree>
    <p:extLst>
      <p:ext uri="{BB962C8B-B14F-4D97-AF65-F5344CB8AC3E}">
        <p14:creationId xmlns:p14="http://schemas.microsoft.com/office/powerpoint/2010/main" val="4232331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DFB12-8922-334E-884C-2FDE3E210725}"/>
              </a:ext>
            </a:extLst>
          </p:cNvPr>
          <p:cNvSpPr>
            <a:spLocks noGrp="1"/>
          </p:cNvSpPr>
          <p:nvPr>
            <p:ph type="title"/>
          </p:nvPr>
        </p:nvSpPr>
        <p:spPr>
          <a:xfrm>
            <a:off x="838200" y="241262"/>
            <a:ext cx="10515600" cy="1325563"/>
          </a:xfrm>
        </p:spPr>
        <p:txBody>
          <a:bodyPr/>
          <a:lstStyle/>
          <a:p>
            <a:r>
              <a:rPr lang="en-US" dirty="0" err="1"/>
              <a:t>Pokebaby</a:t>
            </a:r>
            <a:r>
              <a:rPr lang="en-US" dirty="0"/>
              <a:t> thought</a:t>
            </a:r>
          </a:p>
        </p:txBody>
      </p:sp>
      <p:sp>
        <p:nvSpPr>
          <p:cNvPr id="3" name="Content Placeholder 2">
            <a:extLst>
              <a:ext uri="{FF2B5EF4-FFF2-40B4-BE49-F238E27FC236}">
                <a16:creationId xmlns:a16="http://schemas.microsoft.com/office/drawing/2014/main" id="{4568B1CC-7D97-D14E-8A7E-D2A2F1F5F0DD}"/>
              </a:ext>
            </a:extLst>
          </p:cNvPr>
          <p:cNvSpPr>
            <a:spLocks noGrp="1"/>
          </p:cNvSpPr>
          <p:nvPr>
            <p:ph idx="1"/>
          </p:nvPr>
        </p:nvSpPr>
        <p:spPr>
          <a:xfrm>
            <a:off x="173666" y="1435506"/>
            <a:ext cx="11844668" cy="4926050"/>
          </a:xfrm>
        </p:spPr>
        <p:txBody>
          <a:bodyPr>
            <a:normAutofit fontScale="92500" lnSpcReduction="10000"/>
          </a:bodyPr>
          <a:lstStyle/>
          <a:p>
            <a:pPr marL="0" indent="0">
              <a:buNone/>
            </a:pPr>
            <a:r>
              <a:rPr lang="en-US" dirty="0"/>
              <a:t>From our last discussion: “babies don’t really compute EIG, we are just doing a rational analysis”</a:t>
            </a:r>
          </a:p>
          <a:p>
            <a:pPr marL="0" indent="0">
              <a:buNone/>
            </a:pPr>
            <a:endParaRPr lang="en-US" dirty="0"/>
          </a:p>
          <a:p>
            <a:pPr marL="0" indent="0">
              <a:buNone/>
            </a:pPr>
            <a:r>
              <a:rPr lang="en-US" dirty="0"/>
              <a:t>Rational analysis: </a:t>
            </a:r>
            <a:r>
              <a:rPr lang="en-US" dirty="0">
                <a:sym typeface="Wingdings" pitchFamily="2" charset="2"/>
              </a:rPr>
              <a:t>“</a:t>
            </a:r>
            <a:r>
              <a:rPr lang="en-US" dirty="0"/>
              <a:t>explain the function and purpose of cognitive processes” </a:t>
            </a:r>
          </a:p>
          <a:p>
            <a:pPr marL="0" indent="0">
              <a:buNone/>
            </a:pPr>
            <a:endParaRPr lang="en-US" dirty="0"/>
          </a:p>
          <a:p>
            <a:pPr marL="0" indent="0">
              <a:buNone/>
            </a:pPr>
            <a:r>
              <a:rPr lang="en-US" dirty="0"/>
              <a:t>e.g. “babies act rationally if what they’re trying to do is maximize EIG about a concept”.</a:t>
            </a:r>
          </a:p>
          <a:p>
            <a:pPr marL="0" indent="0">
              <a:buNone/>
            </a:pPr>
            <a:endParaRPr lang="en-US" dirty="0"/>
          </a:p>
          <a:p>
            <a:pPr marL="0" indent="0">
              <a:buNone/>
            </a:pPr>
            <a:r>
              <a:rPr lang="en-US" dirty="0"/>
              <a:t>What throws me off: Once we introduce computational limitations - in our case it’s noisy sampling, we might be mistaking </a:t>
            </a:r>
            <a:r>
              <a:rPr lang="en-US" b="1" dirty="0"/>
              <a:t>rational behavior given noisy sampling</a:t>
            </a:r>
            <a:r>
              <a:rPr lang="en-US" dirty="0"/>
              <a:t> for </a:t>
            </a:r>
            <a:r>
              <a:rPr lang="en-US" b="1" dirty="0"/>
              <a:t>irrational behavior.</a:t>
            </a:r>
          </a:p>
          <a:p>
            <a:pPr marL="0" indent="0">
              <a:buNone/>
            </a:pPr>
            <a:endParaRPr lang="en-US" dirty="0"/>
          </a:p>
          <a:p>
            <a:pPr marL="0" indent="0">
              <a:buNone/>
            </a:pPr>
            <a:r>
              <a:rPr lang="en-US" dirty="0"/>
              <a:t>In other words: our noise parameter might absorb deviations from EIG maximization.</a:t>
            </a:r>
          </a:p>
        </p:txBody>
      </p:sp>
    </p:spTree>
    <p:extLst>
      <p:ext uri="{BB962C8B-B14F-4D97-AF65-F5344CB8AC3E}">
        <p14:creationId xmlns:p14="http://schemas.microsoft.com/office/powerpoint/2010/main" val="45759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FA4CF-3D0B-E14B-BACC-AB2FCF5D15DE}"/>
              </a:ext>
            </a:extLst>
          </p:cNvPr>
          <p:cNvSpPr>
            <a:spLocks noGrp="1"/>
          </p:cNvSpPr>
          <p:nvPr>
            <p:ph type="title"/>
          </p:nvPr>
        </p:nvSpPr>
        <p:spPr/>
        <p:txBody>
          <a:bodyPr/>
          <a:lstStyle/>
          <a:p>
            <a:r>
              <a:rPr lang="en-US" dirty="0"/>
              <a:t>Thoughts about lab </a:t>
            </a:r>
            <a:r>
              <a:rPr lang="en-US" dirty="0" err="1"/>
              <a:t>github</a:t>
            </a:r>
            <a:r>
              <a:rPr lang="en-US" dirty="0"/>
              <a:t>/repository</a:t>
            </a:r>
          </a:p>
        </p:txBody>
      </p:sp>
      <p:sp>
        <p:nvSpPr>
          <p:cNvPr id="3" name="Content Placeholder 2">
            <a:extLst>
              <a:ext uri="{FF2B5EF4-FFF2-40B4-BE49-F238E27FC236}">
                <a16:creationId xmlns:a16="http://schemas.microsoft.com/office/drawing/2014/main" id="{46E76DF9-2ED6-E34D-9D6E-F1953B27CC6D}"/>
              </a:ext>
            </a:extLst>
          </p:cNvPr>
          <p:cNvSpPr>
            <a:spLocks noGrp="1"/>
          </p:cNvSpPr>
          <p:nvPr>
            <p:ph idx="1"/>
          </p:nvPr>
        </p:nvSpPr>
        <p:spPr/>
        <p:txBody>
          <a:bodyPr/>
          <a:lstStyle/>
          <a:p>
            <a:r>
              <a:rPr lang="en-US" dirty="0"/>
              <a:t>Thinking about processes to make shelved or ”failed” projects available to lab members.</a:t>
            </a:r>
          </a:p>
          <a:p>
            <a:pPr marL="0" indent="0">
              <a:buNone/>
            </a:pPr>
            <a:endParaRPr lang="en-US" dirty="0"/>
          </a:p>
          <a:p>
            <a:pPr marL="0" indent="0">
              <a:buNone/>
            </a:pPr>
            <a:endParaRPr lang="en-US" dirty="0"/>
          </a:p>
          <a:p>
            <a:pPr marL="0" indent="0">
              <a:buNone/>
            </a:pPr>
            <a:endParaRPr lang="en-US" dirty="0"/>
          </a:p>
          <a:p>
            <a:r>
              <a:rPr lang="en-US" dirty="0"/>
              <a:t>Common lab doc with past + present projects with links to project files, and some internal or public write-up of what happened, especially if it wasn’t published.</a:t>
            </a:r>
          </a:p>
        </p:txBody>
      </p:sp>
    </p:spTree>
    <p:extLst>
      <p:ext uri="{BB962C8B-B14F-4D97-AF65-F5344CB8AC3E}">
        <p14:creationId xmlns:p14="http://schemas.microsoft.com/office/powerpoint/2010/main" val="2352333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15" name="Picture 14" descr="A picture containing indoor, green, floor, wall&#10;&#10;Description automatically generated">
            <a:extLst>
              <a:ext uri="{FF2B5EF4-FFF2-40B4-BE49-F238E27FC236}">
                <a16:creationId xmlns:a16="http://schemas.microsoft.com/office/drawing/2014/main" id="{60F42D75-DFFE-1745-98AE-C9A75CFB3E7D}"/>
              </a:ext>
            </a:extLst>
          </p:cNvPr>
          <p:cNvPicPr>
            <a:picLocks noChangeAspect="1"/>
          </p:cNvPicPr>
          <p:nvPr/>
        </p:nvPicPr>
        <p:blipFill>
          <a:blip r:embed="rId3"/>
          <a:stretch>
            <a:fillRect/>
          </a:stretch>
        </p:blipFill>
        <p:spPr>
          <a:xfrm>
            <a:off x="3421533" y="1248714"/>
            <a:ext cx="1486629" cy="1051482"/>
          </a:xfrm>
          <a:prstGeom prst="rect">
            <a:avLst/>
          </a:prstGeom>
          <a:ln w="38100">
            <a:solidFill>
              <a:schemeClr val="tx1"/>
            </a:solidFill>
          </a:ln>
        </p:spPr>
      </p:pic>
      <p:pic>
        <p:nvPicPr>
          <p:cNvPr id="18" name="Picture 17" descr="A picture containing indoor, floor, green&#10;&#10;Description automatically generated">
            <a:extLst>
              <a:ext uri="{FF2B5EF4-FFF2-40B4-BE49-F238E27FC236}">
                <a16:creationId xmlns:a16="http://schemas.microsoft.com/office/drawing/2014/main" id="{5C52BD5C-FBB5-1142-B24A-8C7180E8A54F}"/>
              </a:ext>
            </a:extLst>
          </p:cNvPr>
          <p:cNvPicPr>
            <a:picLocks noChangeAspect="1"/>
          </p:cNvPicPr>
          <p:nvPr/>
        </p:nvPicPr>
        <p:blipFill>
          <a:blip r:embed="rId4"/>
          <a:stretch>
            <a:fillRect/>
          </a:stretch>
        </p:blipFill>
        <p:spPr>
          <a:xfrm>
            <a:off x="8685208" y="1248714"/>
            <a:ext cx="1486630" cy="1046479"/>
          </a:xfrm>
          <a:prstGeom prst="rect">
            <a:avLst/>
          </a:prstGeom>
          <a:ln w="38100">
            <a:solidFill>
              <a:schemeClr val="tx1"/>
            </a:solidFill>
          </a:ln>
        </p:spPr>
      </p:pic>
      <p:pic>
        <p:nvPicPr>
          <p:cNvPr id="20" name="Picture 19" descr="A yellow star on a black background&#10;&#10;Description automatically generated with medium confidence">
            <a:extLst>
              <a:ext uri="{FF2B5EF4-FFF2-40B4-BE49-F238E27FC236}">
                <a16:creationId xmlns:a16="http://schemas.microsoft.com/office/drawing/2014/main" id="{FEEE2B3D-E792-104E-B394-8EDDD5C22C61}"/>
              </a:ext>
            </a:extLst>
          </p:cNvPr>
          <p:cNvPicPr>
            <a:picLocks noChangeAspect="1"/>
          </p:cNvPicPr>
          <p:nvPr/>
        </p:nvPicPr>
        <p:blipFill>
          <a:blip r:embed="rId5"/>
          <a:stretch>
            <a:fillRect/>
          </a:stretch>
        </p:blipFill>
        <p:spPr>
          <a:xfrm>
            <a:off x="6949220" y="1322412"/>
            <a:ext cx="1198380" cy="899082"/>
          </a:xfrm>
          <a:prstGeom prst="rect">
            <a:avLst/>
          </a:prstGeom>
        </p:spPr>
      </p:pic>
      <p:pic>
        <p:nvPicPr>
          <p:cNvPr id="96" name="Picture 95" descr="A yellow star on a black background&#10;&#10;Description automatically generated with medium confidence">
            <a:extLst>
              <a:ext uri="{FF2B5EF4-FFF2-40B4-BE49-F238E27FC236}">
                <a16:creationId xmlns:a16="http://schemas.microsoft.com/office/drawing/2014/main" id="{21ED1E7F-E98C-1441-9449-DB6C7A82533F}"/>
              </a:ext>
            </a:extLst>
          </p:cNvPr>
          <p:cNvPicPr>
            <a:picLocks noChangeAspect="1"/>
          </p:cNvPicPr>
          <p:nvPr/>
        </p:nvPicPr>
        <p:blipFill>
          <a:blip r:embed="rId5"/>
          <a:stretch>
            <a:fillRect/>
          </a:stretch>
        </p:blipFill>
        <p:spPr>
          <a:xfrm>
            <a:off x="1670224" y="1316050"/>
            <a:ext cx="1198381" cy="899083"/>
          </a:xfrm>
          <a:prstGeom prst="rect">
            <a:avLst/>
          </a:prstGeom>
        </p:spPr>
      </p:pic>
      <p:sp>
        <p:nvSpPr>
          <p:cNvPr id="27" name="TextBox 26">
            <a:extLst>
              <a:ext uri="{FF2B5EF4-FFF2-40B4-BE49-F238E27FC236}">
                <a16:creationId xmlns:a16="http://schemas.microsoft.com/office/drawing/2014/main" id="{F4135414-EF16-D949-AF54-5007C46E8590}"/>
              </a:ext>
            </a:extLst>
          </p:cNvPr>
          <p:cNvSpPr txBox="1"/>
          <p:nvPr/>
        </p:nvSpPr>
        <p:spPr>
          <a:xfrm>
            <a:off x="3483860" y="2507462"/>
            <a:ext cx="1639908" cy="369332"/>
          </a:xfrm>
          <a:prstGeom prst="rect">
            <a:avLst/>
          </a:prstGeom>
          <a:noFill/>
        </p:spPr>
        <p:txBody>
          <a:bodyPr wrap="square" rtlCol="0">
            <a:spAutoFit/>
          </a:bodyPr>
          <a:lstStyle/>
          <a:p>
            <a:r>
              <a:rPr lang="en-US" dirty="0"/>
              <a:t>ca. 1 minute</a:t>
            </a:r>
          </a:p>
        </p:txBody>
      </p:sp>
      <p:grpSp>
        <p:nvGrpSpPr>
          <p:cNvPr id="33" name="Group 32">
            <a:extLst>
              <a:ext uri="{FF2B5EF4-FFF2-40B4-BE49-F238E27FC236}">
                <a16:creationId xmlns:a16="http://schemas.microsoft.com/office/drawing/2014/main" id="{6FC94C36-453F-B24F-A30D-D1302BA377E3}"/>
              </a:ext>
            </a:extLst>
          </p:cNvPr>
          <p:cNvGrpSpPr/>
          <p:nvPr/>
        </p:nvGrpSpPr>
        <p:grpSpPr>
          <a:xfrm>
            <a:off x="9834356" y="739354"/>
            <a:ext cx="669240" cy="597600"/>
            <a:chOff x="9742730" y="930174"/>
            <a:chExt cx="669240" cy="597600"/>
          </a:xfrm>
        </p:grpSpPr>
        <mc:AlternateContent xmlns:mc="http://schemas.openxmlformats.org/markup-compatibility/2006" xmlns:p14="http://schemas.microsoft.com/office/powerpoint/2010/main">
          <mc:Choice Requires="p14">
            <p:contentPart p14:bwMode="auto" r:id="rId6">
              <p14:nvContentPartPr>
                <p14:cNvPr id="28" name="Ink 27">
                  <a:extLst>
                    <a:ext uri="{FF2B5EF4-FFF2-40B4-BE49-F238E27FC236}">
                      <a16:creationId xmlns:a16="http://schemas.microsoft.com/office/drawing/2014/main" id="{692966AD-03BA-504F-BB57-E592CAF417C5}"/>
                    </a:ext>
                  </a:extLst>
                </p14:cNvPr>
                <p14:cNvContentPartPr/>
                <p14:nvPr/>
              </p14:nvContentPartPr>
              <p14:xfrm>
                <a:off x="9803570" y="930174"/>
                <a:ext cx="608400" cy="597600"/>
              </p14:xfrm>
            </p:contentPart>
          </mc:Choice>
          <mc:Fallback xmlns="">
            <p:pic>
              <p:nvPicPr>
                <p:cNvPr id="28" name="Ink 27">
                  <a:extLst>
                    <a:ext uri="{FF2B5EF4-FFF2-40B4-BE49-F238E27FC236}">
                      <a16:creationId xmlns:a16="http://schemas.microsoft.com/office/drawing/2014/main" id="{692966AD-03BA-504F-BB57-E592CAF417C5}"/>
                    </a:ext>
                  </a:extLst>
                </p:cNvPr>
                <p:cNvPicPr/>
                <p:nvPr/>
              </p:nvPicPr>
              <p:blipFill>
                <a:blip r:embed="rId7"/>
                <a:stretch>
                  <a:fillRect/>
                </a:stretch>
              </p:blipFill>
              <p:spPr>
                <a:xfrm>
                  <a:off x="9794930" y="921534"/>
                  <a:ext cx="626040" cy="6152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2" name="Ink 31">
                  <a:extLst>
                    <a:ext uri="{FF2B5EF4-FFF2-40B4-BE49-F238E27FC236}">
                      <a16:creationId xmlns:a16="http://schemas.microsoft.com/office/drawing/2014/main" id="{D069AD00-B171-B045-BF7D-D299F7338E7E}"/>
                    </a:ext>
                  </a:extLst>
                </p14:cNvPr>
                <p14:cNvContentPartPr/>
                <p14:nvPr/>
              </p14:nvContentPartPr>
              <p14:xfrm>
                <a:off x="9742730" y="1089294"/>
                <a:ext cx="144000" cy="109440"/>
              </p14:xfrm>
            </p:contentPart>
          </mc:Choice>
          <mc:Fallback xmlns="">
            <p:pic>
              <p:nvPicPr>
                <p:cNvPr id="32" name="Ink 31">
                  <a:extLst>
                    <a:ext uri="{FF2B5EF4-FFF2-40B4-BE49-F238E27FC236}">
                      <a16:creationId xmlns:a16="http://schemas.microsoft.com/office/drawing/2014/main" id="{D069AD00-B171-B045-BF7D-D299F7338E7E}"/>
                    </a:ext>
                  </a:extLst>
                </p:cNvPr>
                <p:cNvPicPr/>
                <p:nvPr/>
              </p:nvPicPr>
              <p:blipFill>
                <a:blip r:embed="rId9"/>
                <a:stretch>
                  <a:fillRect/>
                </a:stretch>
              </p:blipFill>
              <p:spPr>
                <a:xfrm>
                  <a:off x="9733730" y="1080654"/>
                  <a:ext cx="161640" cy="127080"/>
                </a:xfrm>
                <a:prstGeom prst="rect">
                  <a:avLst/>
                </a:prstGeom>
              </p:spPr>
            </p:pic>
          </mc:Fallback>
        </mc:AlternateContent>
      </p:grpSp>
      <p:sp>
        <p:nvSpPr>
          <p:cNvPr id="98" name="TextBox 97">
            <a:extLst>
              <a:ext uri="{FF2B5EF4-FFF2-40B4-BE49-F238E27FC236}">
                <a16:creationId xmlns:a16="http://schemas.microsoft.com/office/drawing/2014/main" id="{73167088-5D0B-0144-ADE0-F256168432C0}"/>
              </a:ext>
            </a:extLst>
          </p:cNvPr>
          <p:cNvSpPr txBox="1"/>
          <p:nvPr/>
        </p:nvSpPr>
        <p:spPr>
          <a:xfrm>
            <a:off x="10368390" y="529142"/>
            <a:ext cx="1639908" cy="369332"/>
          </a:xfrm>
          <a:prstGeom prst="rect">
            <a:avLst/>
          </a:prstGeom>
          <a:noFill/>
        </p:spPr>
        <p:txBody>
          <a:bodyPr wrap="square" rtlCol="0">
            <a:spAutoFit/>
          </a:bodyPr>
          <a:lstStyle/>
          <a:p>
            <a:r>
              <a:rPr lang="en-US" dirty="0"/>
              <a:t>Repeats</a:t>
            </a:r>
          </a:p>
        </p:txBody>
      </p:sp>
      <p:grpSp>
        <p:nvGrpSpPr>
          <p:cNvPr id="99" name="Group 98">
            <a:extLst>
              <a:ext uri="{FF2B5EF4-FFF2-40B4-BE49-F238E27FC236}">
                <a16:creationId xmlns:a16="http://schemas.microsoft.com/office/drawing/2014/main" id="{6D379B69-0294-7C46-B8FE-BA5E876F7EA9}"/>
              </a:ext>
            </a:extLst>
          </p:cNvPr>
          <p:cNvGrpSpPr/>
          <p:nvPr/>
        </p:nvGrpSpPr>
        <p:grpSpPr>
          <a:xfrm>
            <a:off x="4573542" y="806690"/>
            <a:ext cx="669240" cy="597600"/>
            <a:chOff x="9742730" y="930174"/>
            <a:chExt cx="669240" cy="597600"/>
          </a:xfrm>
        </p:grpSpPr>
        <mc:AlternateContent xmlns:mc="http://schemas.openxmlformats.org/markup-compatibility/2006" xmlns:p14="http://schemas.microsoft.com/office/powerpoint/2010/main">
          <mc:Choice Requires="p14">
            <p:contentPart p14:bwMode="auto" r:id="rId10">
              <p14:nvContentPartPr>
                <p14:cNvPr id="100" name="Ink 99">
                  <a:extLst>
                    <a:ext uri="{FF2B5EF4-FFF2-40B4-BE49-F238E27FC236}">
                      <a16:creationId xmlns:a16="http://schemas.microsoft.com/office/drawing/2014/main" id="{CF477649-701B-C244-92AE-FCA0EA274F6D}"/>
                    </a:ext>
                  </a:extLst>
                </p14:cNvPr>
                <p14:cNvContentPartPr/>
                <p14:nvPr/>
              </p14:nvContentPartPr>
              <p14:xfrm>
                <a:off x="9803570" y="930174"/>
                <a:ext cx="608400" cy="597600"/>
              </p14:xfrm>
            </p:contentPart>
          </mc:Choice>
          <mc:Fallback xmlns="">
            <p:pic>
              <p:nvPicPr>
                <p:cNvPr id="100" name="Ink 99">
                  <a:extLst>
                    <a:ext uri="{FF2B5EF4-FFF2-40B4-BE49-F238E27FC236}">
                      <a16:creationId xmlns:a16="http://schemas.microsoft.com/office/drawing/2014/main" id="{CF477649-701B-C244-92AE-FCA0EA274F6D}"/>
                    </a:ext>
                  </a:extLst>
                </p:cNvPr>
                <p:cNvPicPr/>
                <p:nvPr/>
              </p:nvPicPr>
              <p:blipFill>
                <a:blip r:embed="rId7"/>
                <a:stretch>
                  <a:fillRect/>
                </a:stretch>
              </p:blipFill>
              <p:spPr>
                <a:xfrm>
                  <a:off x="9794930" y="921534"/>
                  <a:ext cx="626040" cy="6152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1" name="Ink 100">
                  <a:extLst>
                    <a:ext uri="{FF2B5EF4-FFF2-40B4-BE49-F238E27FC236}">
                      <a16:creationId xmlns:a16="http://schemas.microsoft.com/office/drawing/2014/main" id="{5FAAFA1E-D470-864B-B5A5-AE00C056F754}"/>
                    </a:ext>
                  </a:extLst>
                </p14:cNvPr>
                <p14:cNvContentPartPr/>
                <p14:nvPr/>
              </p14:nvContentPartPr>
              <p14:xfrm>
                <a:off x="9742730" y="1089294"/>
                <a:ext cx="144000" cy="109440"/>
              </p14:xfrm>
            </p:contentPart>
          </mc:Choice>
          <mc:Fallback xmlns="">
            <p:pic>
              <p:nvPicPr>
                <p:cNvPr id="101" name="Ink 100">
                  <a:extLst>
                    <a:ext uri="{FF2B5EF4-FFF2-40B4-BE49-F238E27FC236}">
                      <a16:creationId xmlns:a16="http://schemas.microsoft.com/office/drawing/2014/main" id="{5FAAFA1E-D470-864B-B5A5-AE00C056F754}"/>
                    </a:ext>
                  </a:extLst>
                </p:cNvPr>
                <p:cNvPicPr/>
                <p:nvPr/>
              </p:nvPicPr>
              <p:blipFill>
                <a:blip r:embed="rId9"/>
                <a:stretch>
                  <a:fillRect/>
                </a:stretch>
              </p:blipFill>
              <p:spPr>
                <a:xfrm>
                  <a:off x="9733730" y="1080654"/>
                  <a:ext cx="161640" cy="127080"/>
                </a:xfrm>
                <a:prstGeom prst="rect">
                  <a:avLst/>
                </a:prstGeom>
              </p:spPr>
            </p:pic>
          </mc:Fallback>
        </mc:AlternateContent>
      </p:grpSp>
      <p:sp>
        <p:nvSpPr>
          <p:cNvPr id="102" name="TextBox 101">
            <a:extLst>
              <a:ext uri="{FF2B5EF4-FFF2-40B4-BE49-F238E27FC236}">
                <a16:creationId xmlns:a16="http://schemas.microsoft.com/office/drawing/2014/main" id="{883A442C-D9AA-594C-AA54-69066D7A2F2E}"/>
              </a:ext>
            </a:extLst>
          </p:cNvPr>
          <p:cNvSpPr txBox="1"/>
          <p:nvPr/>
        </p:nvSpPr>
        <p:spPr>
          <a:xfrm>
            <a:off x="5109127" y="529142"/>
            <a:ext cx="1639908" cy="369332"/>
          </a:xfrm>
          <a:prstGeom prst="rect">
            <a:avLst/>
          </a:prstGeom>
          <a:noFill/>
        </p:spPr>
        <p:txBody>
          <a:bodyPr wrap="square" rtlCol="0">
            <a:spAutoFit/>
          </a:bodyPr>
          <a:lstStyle/>
          <a:p>
            <a:r>
              <a:rPr lang="en-US" dirty="0"/>
              <a:t>Repeats</a:t>
            </a:r>
          </a:p>
        </p:txBody>
      </p:sp>
      <p:sp>
        <p:nvSpPr>
          <p:cNvPr id="103" name="TextBox 102">
            <a:extLst>
              <a:ext uri="{FF2B5EF4-FFF2-40B4-BE49-F238E27FC236}">
                <a16:creationId xmlns:a16="http://schemas.microsoft.com/office/drawing/2014/main" id="{2A1AB485-1814-8042-81D3-23BB52A52DBF}"/>
              </a:ext>
            </a:extLst>
          </p:cNvPr>
          <p:cNvSpPr txBox="1"/>
          <p:nvPr/>
        </p:nvSpPr>
        <p:spPr>
          <a:xfrm>
            <a:off x="7099934" y="2156693"/>
            <a:ext cx="1639908" cy="276999"/>
          </a:xfrm>
          <a:prstGeom prst="rect">
            <a:avLst/>
          </a:prstGeom>
          <a:noFill/>
        </p:spPr>
        <p:txBody>
          <a:bodyPr wrap="square" rtlCol="0">
            <a:spAutoFit/>
          </a:bodyPr>
          <a:lstStyle/>
          <a:p>
            <a:r>
              <a:rPr lang="en-US" sz="1200" b="1" dirty="0"/>
              <a:t>YOUR TURN</a:t>
            </a:r>
          </a:p>
        </p:txBody>
      </p:sp>
      <p:sp>
        <p:nvSpPr>
          <p:cNvPr id="104" name="TextBox 103">
            <a:extLst>
              <a:ext uri="{FF2B5EF4-FFF2-40B4-BE49-F238E27FC236}">
                <a16:creationId xmlns:a16="http://schemas.microsoft.com/office/drawing/2014/main" id="{04A2B3D4-B590-1C47-8AC7-950860CB9ECE}"/>
              </a:ext>
            </a:extLst>
          </p:cNvPr>
          <p:cNvSpPr txBox="1"/>
          <p:nvPr/>
        </p:nvSpPr>
        <p:spPr>
          <a:xfrm>
            <a:off x="1781625" y="2156693"/>
            <a:ext cx="1639908" cy="276999"/>
          </a:xfrm>
          <a:prstGeom prst="rect">
            <a:avLst/>
          </a:prstGeom>
          <a:noFill/>
        </p:spPr>
        <p:txBody>
          <a:bodyPr wrap="square" rtlCol="0">
            <a:spAutoFit/>
          </a:bodyPr>
          <a:lstStyle/>
          <a:p>
            <a:r>
              <a:rPr lang="en-US" sz="1200" b="1" dirty="0"/>
              <a:t>1-MIN TRIAL</a:t>
            </a:r>
          </a:p>
        </p:txBody>
      </p:sp>
    </p:spTree>
    <p:extLst>
      <p:ext uri="{BB962C8B-B14F-4D97-AF65-F5344CB8AC3E}">
        <p14:creationId xmlns:p14="http://schemas.microsoft.com/office/powerpoint/2010/main" val="151722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15" name="Picture 14" descr="A picture containing indoor, green, floor, wall&#10;&#10;Description automatically generated">
            <a:extLst>
              <a:ext uri="{FF2B5EF4-FFF2-40B4-BE49-F238E27FC236}">
                <a16:creationId xmlns:a16="http://schemas.microsoft.com/office/drawing/2014/main" id="{60F42D75-DFFE-1745-98AE-C9A75CFB3E7D}"/>
              </a:ext>
            </a:extLst>
          </p:cNvPr>
          <p:cNvPicPr>
            <a:picLocks noChangeAspect="1"/>
          </p:cNvPicPr>
          <p:nvPr/>
        </p:nvPicPr>
        <p:blipFill>
          <a:blip r:embed="rId3"/>
          <a:stretch>
            <a:fillRect/>
          </a:stretch>
        </p:blipFill>
        <p:spPr>
          <a:xfrm>
            <a:off x="3421533" y="1248714"/>
            <a:ext cx="1486629" cy="1051482"/>
          </a:xfrm>
          <a:prstGeom prst="rect">
            <a:avLst/>
          </a:prstGeom>
          <a:ln w="38100">
            <a:solidFill>
              <a:schemeClr val="tx1"/>
            </a:solidFill>
          </a:ln>
        </p:spPr>
      </p:pic>
      <p:pic>
        <p:nvPicPr>
          <p:cNvPr id="18" name="Picture 17" descr="A picture containing indoor, floor, green&#10;&#10;Description automatically generated">
            <a:extLst>
              <a:ext uri="{FF2B5EF4-FFF2-40B4-BE49-F238E27FC236}">
                <a16:creationId xmlns:a16="http://schemas.microsoft.com/office/drawing/2014/main" id="{5C52BD5C-FBB5-1142-B24A-8C7180E8A54F}"/>
              </a:ext>
            </a:extLst>
          </p:cNvPr>
          <p:cNvPicPr>
            <a:picLocks noChangeAspect="1"/>
          </p:cNvPicPr>
          <p:nvPr/>
        </p:nvPicPr>
        <p:blipFill>
          <a:blip r:embed="rId4"/>
          <a:stretch>
            <a:fillRect/>
          </a:stretch>
        </p:blipFill>
        <p:spPr>
          <a:xfrm>
            <a:off x="8685208" y="1248714"/>
            <a:ext cx="1486630" cy="1046479"/>
          </a:xfrm>
          <a:prstGeom prst="rect">
            <a:avLst/>
          </a:prstGeom>
          <a:ln w="38100">
            <a:solidFill>
              <a:schemeClr val="tx1"/>
            </a:solidFill>
          </a:ln>
        </p:spPr>
      </p:pic>
      <p:pic>
        <p:nvPicPr>
          <p:cNvPr id="20" name="Picture 19" descr="A yellow star on a black background&#10;&#10;Description automatically generated with medium confidence">
            <a:extLst>
              <a:ext uri="{FF2B5EF4-FFF2-40B4-BE49-F238E27FC236}">
                <a16:creationId xmlns:a16="http://schemas.microsoft.com/office/drawing/2014/main" id="{FEEE2B3D-E792-104E-B394-8EDDD5C22C61}"/>
              </a:ext>
            </a:extLst>
          </p:cNvPr>
          <p:cNvPicPr>
            <a:picLocks noChangeAspect="1"/>
          </p:cNvPicPr>
          <p:nvPr/>
        </p:nvPicPr>
        <p:blipFill>
          <a:blip r:embed="rId5"/>
          <a:stretch>
            <a:fillRect/>
          </a:stretch>
        </p:blipFill>
        <p:spPr>
          <a:xfrm>
            <a:off x="6949220" y="1322412"/>
            <a:ext cx="1198380" cy="899082"/>
          </a:xfrm>
          <a:prstGeom prst="rect">
            <a:avLst/>
          </a:prstGeom>
        </p:spPr>
      </p:pic>
      <p:pic>
        <p:nvPicPr>
          <p:cNvPr id="96" name="Picture 95" descr="A yellow star on a black background&#10;&#10;Description automatically generated with medium confidence">
            <a:extLst>
              <a:ext uri="{FF2B5EF4-FFF2-40B4-BE49-F238E27FC236}">
                <a16:creationId xmlns:a16="http://schemas.microsoft.com/office/drawing/2014/main" id="{21ED1E7F-E98C-1441-9449-DB6C7A82533F}"/>
              </a:ext>
            </a:extLst>
          </p:cNvPr>
          <p:cNvPicPr>
            <a:picLocks noChangeAspect="1"/>
          </p:cNvPicPr>
          <p:nvPr/>
        </p:nvPicPr>
        <p:blipFill>
          <a:blip r:embed="rId5"/>
          <a:stretch>
            <a:fillRect/>
          </a:stretch>
        </p:blipFill>
        <p:spPr>
          <a:xfrm>
            <a:off x="1670224" y="1316050"/>
            <a:ext cx="1198381" cy="899083"/>
          </a:xfrm>
          <a:prstGeom prst="rect">
            <a:avLst/>
          </a:prstGeom>
        </p:spPr>
      </p:pic>
      <p:sp>
        <p:nvSpPr>
          <p:cNvPr id="27" name="TextBox 26">
            <a:extLst>
              <a:ext uri="{FF2B5EF4-FFF2-40B4-BE49-F238E27FC236}">
                <a16:creationId xmlns:a16="http://schemas.microsoft.com/office/drawing/2014/main" id="{F4135414-EF16-D949-AF54-5007C46E8590}"/>
              </a:ext>
            </a:extLst>
          </p:cNvPr>
          <p:cNvSpPr txBox="1"/>
          <p:nvPr/>
        </p:nvSpPr>
        <p:spPr>
          <a:xfrm>
            <a:off x="3483860" y="2507462"/>
            <a:ext cx="1639908" cy="369332"/>
          </a:xfrm>
          <a:prstGeom prst="rect">
            <a:avLst/>
          </a:prstGeom>
          <a:noFill/>
        </p:spPr>
        <p:txBody>
          <a:bodyPr wrap="square" rtlCol="0">
            <a:spAutoFit/>
          </a:bodyPr>
          <a:lstStyle/>
          <a:p>
            <a:r>
              <a:rPr lang="en-US" dirty="0"/>
              <a:t>ca. 1 minute</a:t>
            </a:r>
          </a:p>
        </p:txBody>
      </p:sp>
      <p:grpSp>
        <p:nvGrpSpPr>
          <p:cNvPr id="33" name="Group 32">
            <a:extLst>
              <a:ext uri="{FF2B5EF4-FFF2-40B4-BE49-F238E27FC236}">
                <a16:creationId xmlns:a16="http://schemas.microsoft.com/office/drawing/2014/main" id="{6FC94C36-453F-B24F-A30D-D1302BA377E3}"/>
              </a:ext>
            </a:extLst>
          </p:cNvPr>
          <p:cNvGrpSpPr/>
          <p:nvPr/>
        </p:nvGrpSpPr>
        <p:grpSpPr>
          <a:xfrm>
            <a:off x="9834356" y="739354"/>
            <a:ext cx="669240" cy="597600"/>
            <a:chOff x="9742730" y="930174"/>
            <a:chExt cx="669240" cy="597600"/>
          </a:xfrm>
        </p:grpSpPr>
        <mc:AlternateContent xmlns:mc="http://schemas.openxmlformats.org/markup-compatibility/2006" xmlns:p14="http://schemas.microsoft.com/office/powerpoint/2010/main">
          <mc:Choice Requires="p14">
            <p:contentPart p14:bwMode="auto" r:id="rId6">
              <p14:nvContentPartPr>
                <p14:cNvPr id="28" name="Ink 27">
                  <a:extLst>
                    <a:ext uri="{FF2B5EF4-FFF2-40B4-BE49-F238E27FC236}">
                      <a16:creationId xmlns:a16="http://schemas.microsoft.com/office/drawing/2014/main" id="{692966AD-03BA-504F-BB57-E592CAF417C5}"/>
                    </a:ext>
                  </a:extLst>
                </p14:cNvPr>
                <p14:cNvContentPartPr/>
                <p14:nvPr/>
              </p14:nvContentPartPr>
              <p14:xfrm>
                <a:off x="9803570" y="930174"/>
                <a:ext cx="608400" cy="597600"/>
              </p14:xfrm>
            </p:contentPart>
          </mc:Choice>
          <mc:Fallback xmlns="">
            <p:pic>
              <p:nvPicPr>
                <p:cNvPr id="28" name="Ink 27">
                  <a:extLst>
                    <a:ext uri="{FF2B5EF4-FFF2-40B4-BE49-F238E27FC236}">
                      <a16:creationId xmlns:a16="http://schemas.microsoft.com/office/drawing/2014/main" id="{692966AD-03BA-504F-BB57-E592CAF417C5}"/>
                    </a:ext>
                  </a:extLst>
                </p:cNvPr>
                <p:cNvPicPr/>
                <p:nvPr/>
              </p:nvPicPr>
              <p:blipFill>
                <a:blip r:embed="rId7"/>
                <a:stretch>
                  <a:fillRect/>
                </a:stretch>
              </p:blipFill>
              <p:spPr>
                <a:xfrm>
                  <a:off x="9794930" y="921534"/>
                  <a:ext cx="626040" cy="6152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2" name="Ink 31">
                  <a:extLst>
                    <a:ext uri="{FF2B5EF4-FFF2-40B4-BE49-F238E27FC236}">
                      <a16:creationId xmlns:a16="http://schemas.microsoft.com/office/drawing/2014/main" id="{D069AD00-B171-B045-BF7D-D299F7338E7E}"/>
                    </a:ext>
                  </a:extLst>
                </p14:cNvPr>
                <p14:cNvContentPartPr/>
                <p14:nvPr/>
              </p14:nvContentPartPr>
              <p14:xfrm>
                <a:off x="9742730" y="1089294"/>
                <a:ext cx="144000" cy="109440"/>
              </p14:xfrm>
            </p:contentPart>
          </mc:Choice>
          <mc:Fallback xmlns="">
            <p:pic>
              <p:nvPicPr>
                <p:cNvPr id="32" name="Ink 31">
                  <a:extLst>
                    <a:ext uri="{FF2B5EF4-FFF2-40B4-BE49-F238E27FC236}">
                      <a16:creationId xmlns:a16="http://schemas.microsoft.com/office/drawing/2014/main" id="{D069AD00-B171-B045-BF7D-D299F7338E7E}"/>
                    </a:ext>
                  </a:extLst>
                </p:cNvPr>
                <p:cNvPicPr/>
                <p:nvPr/>
              </p:nvPicPr>
              <p:blipFill>
                <a:blip r:embed="rId9"/>
                <a:stretch>
                  <a:fillRect/>
                </a:stretch>
              </p:blipFill>
              <p:spPr>
                <a:xfrm>
                  <a:off x="9733730" y="1080654"/>
                  <a:ext cx="161640" cy="127080"/>
                </a:xfrm>
                <a:prstGeom prst="rect">
                  <a:avLst/>
                </a:prstGeom>
              </p:spPr>
            </p:pic>
          </mc:Fallback>
        </mc:AlternateContent>
      </p:grpSp>
      <p:sp>
        <p:nvSpPr>
          <p:cNvPr id="98" name="TextBox 97">
            <a:extLst>
              <a:ext uri="{FF2B5EF4-FFF2-40B4-BE49-F238E27FC236}">
                <a16:creationId xmlns:a16="http://schemas.microsoft.com/office/drawing/2014/main" id="{73167088-5D0B-0144-ADE0-F256168432C0}"/>
              </a:ext>
            </a:extLst>
          </p:cNvPr>
          <p:cNvSpPr txBox="1"/>
          <p:nvPr/>
        </p:nvSpPr>
        <p:spPr>
          <a:xfrm>
            <a:off x="10368390" y="529142"/>
            <a:ext cx="1639908" cy="369332"/>
          </a:xfrm>
          <a:prstGeom prst="rect">
            <a:avLst/>
          </a:prstGeom>
          <a:noFill/>
        </p:spPr>
        <p:txBody>
          <a:bodyPr wrap="square" rtlCol="0">
            <a:spAutoFit/>
          </a:bodyPr>
          <a:lstStyle/>
          <a:p>
            <a:r>
              <a:rPr lang="en-US" dirty="0"/>
              <a:t>Repeats</a:t>
            </a:r>
          </a:p>
        </p:txBody>
      </p:sp>
      <p:grpSp>
        <p:nvGrpSpPr>
          <p:cNvPr id="99" name="Group 98">
            <a:extLst>
              <a:ext uri="{FF2B5EF4-FFF2-40B4-BE49-F238E27FC236}">
                <a16:creationId xmlns:a16="http://schemas.microsoft.com/office/drawing/2014/main" id="{6D379B69-0294-7C46-B8FE-BA5E876F7EA9}"/>
              </a:ext>
            </a:extLst>
          </p:cNvPr>
          <p:cNvGrpSpPr/>
          <p:nvPr/>
        </p:nvGrpSpPr>
        <p:grpSpPr>
          <a:xfrm>
            <a:off x="4573542" y="806690"/>
            <a:ext cx="669240" cy="597600"/>
            <a:chOff x="9742730" y="930174"/>
            <a:chExt cx="669240" cy="597600"/>
          </a:xfrm>
        </p:grpSpPr>
        <mc:AlternateContent xmlns:mc="http://schemas.openxmlformats.org/markup-compatibility/2006" xmlns:p14="http://schemas.microsoft.com/office/powerpoint/2010/main">
          <mc:Choice Requires="p14">
            <p:contentPart p14:bwMode="auto" r:id="rId10">
              <p14:nvContentPartPr>
                <p14:cNvPr id="100" name="Ink 99">
                  <a:extLst>
                    <a:ext uri="{FF2B5EF4-FFF2-40B4-BE49-F238E27FC236}">
                      <a16:creationId xmlns:a16="http://schemas.microsoft.com/office/drawing/2014/main" id="{CF477649-701B-C244-92AE-FCA0EA274F6D}"/>
                    </a:ext>
                  </a:extLst>
                </p14:cNvPr>
                <p14:cNvContentPartPr/>
                <p14:nvPr/>
              </p14:nvContentPartPr>
              <p14:xfrm>
                <a:off x="9803570" y="930174"/>
                <a:ext cx="608400" cy="597600"/>
              </p14:xfrm>
            </p:contentPart>
          </mc:Choice>
          <mc:Fallback xmlns="">
            <p:pic>
              <p:nvPicPr>
                <p:cNvPr id="100" name="Ink 99">
                  <a:extLst>
                    <a:ext uri="{FF2B5EF4-FFF2-40B4-BE49-F238E27FC236}">
                      <a16:creationId xmlns:a16="http://schemas.microsoft.com/office/drawing/2014/main" id="{CF477649-701B-C244-92AE-FCA0EA274F6D}"/>
                    </a:ext>
                  </a:extLst>
                </p:cNvPr>
                <p:cNvPicPr/>
                <p:nvPr/>
              </p:nvPicPr>
              <p:blipFill>
                <a:blip r:embed="rId7"/>
                <a:stretch>
                  <a:fillRect/>
                </a:stretch>
              </p:blipFill>
              <p:spPr>
                <a:xfrm>
                  <a:off x="9794930" y="921534"/>
                  <a:ext cx="626040" cy="6152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1" name="Ink 100">
                  <a:extLst>
                    <a:ext uri="{FF2B5EF4-FFF2-40B4-BE49-F238E27FC236}">
                      <a16:creationId xmlns:a16="http://schemas.microsoft.com/office/drawing/2014/main" id="{5FAAFA1E-D470-864B-B5A5-AE00C056F754}"/>
                    </a:ext>
                  </a:extLst>
                </p14:cNvPr>
                <p14:cNvContentPartPr/>
                <p14:nvPr/>
              </p14:nvContentPartPr>
              <p14:xfrm>
                <a:off x="9742730" y="1089294"/>
                <a:ext cx="144000" cy="109440"/>
              </p14:xfrm>
            </p:contentPart>
          </mc:Choice>
          <mc:Fallback xmlns="">
            <p:pic>
              <p:nvPicPr>
                <p:cNvPr id="101" name="Ink 100">
                  <a:extLst>
                    <a:ext uri="{FF2B5EF4-FFF2-40B4-BE49-F238E27FC236}">
                      <a16:creationId xmlns:a16="http://schemas.microsoft.com/office/drawing/2014/main" id="{5FAAFA1E-D470-864B-B5A5-AE00C056F754}"/>
                    </a:ext>
                  </a:extLst>
                </p:cNvPr>
                <p:cNvPicPr/>
                <p:nvPr/>
              </p:nvPicPr>
              <p:blipFill>
                <a:blip r:embed="rId9"/>
                <a:stretch>
                  <a:fillRect/>
                </a:stretch>
              </p:blipFill>
              <p:spPr>
                <a:xfrm>
                  <a:off x="9733730" y="1080654"/>
                  <a:ext cx="161640" cy="127080"/>
                </a:xfrm>
                <a:prstGeom prst="rect">
                  <a:avLst/>
                </a:prstGeom>
              </p:spPr>
            </p:pic>
          </mc:Fallback>
        </mc:AlternateContent>
      </p:grpSp>
      <p:sp>
        <p:nvSpPr>
          <p:cNvPr id="102" name="TextBox 101">
            <a:extLst>
              <a:ext uri="{FF2B5EF4-FFF2-40B4-BE49-F238E27FC236}">
                <a16:creationId xmlns:a16="http://schemas.microsoft.com/office/drawing/2014/main" id="{883A442C-D9AA-594C-AA54-69066D7A2F2E}"/>
              </a:ext>
            </a:extLst>
          </p:cNvPr>
          <p:cNvSpPr txBox="1"/>
          <p:nvPr/>
        </p:nvSpPr>
        <p:spPr>
          <a:xfrm>
            <a:off x="5109127" y="529142"/>
            <a:ext cx="1639908" cy="369332"/>
          </a:xfrm>
          <a:prstGeom prst="rect">
            <a:avLst/>
          </a:prstGeom>
          <a:noFill/>
        </p:spPr>
        <p:txBody>
          <a:bodyPr wrap="square" rtlCol="0">
            <a:spAutoFit/>
          </a:bodyPr>
          <a:lstStyle/>
          <a:p>
            <a:r>
              <a:rPr lang="en-US" dirty="0"/>
              <a:t>Repeats</a:t>
            </a:r>
          </a:p>
        </p:txBody>
      </p:sp>
      <p:sp>
        <p:nvSpPr>
          <p:cNvPr id="103" name="TextBox 102">
            <a:extLst>
              <a:ext uri="{FF2B5EF4-FFF2-40B4-BE49-F238E27FC236}">
                <a16:creationId xmlns:a16="http://schemas.microsoft.com/office/drawing/2014/main" id="{2A1AB485-1814-8042-81D3-23BB52A52DBF}"/>
              </a:ext>
            </a:extLst>
          </p:cNvPr>
          <p:cNvSpPr txBox="1"/>
          <p:nvPr/>
        </p:nvSpPr>
        <p:spPr>
          <a:xfrm>
            <a:off x="7099934" y="2156693"/>
            <a:ext cx="1639908" cy="276999"/>
          </a:xfrm>
          <a:prstGeom prst="rect">
            <a:avLst/>
          </a:prstGeom>
          <a:noFill/>
        </p:spPr>
        <p:txBody>
          <a:bodyPr wrap="square" rtlCol="0">
            <a:spAutoFit/>
          </a:bodyPr>
          <a:lstStyle/>
          <a:p>
            <a:r>
              <a:rPr lang="en-US" sz="1200" b="1" dirty="0"/>
              <a:t>YOUR TURN</a:t>
            </a:r>
          </a:p>
        </p:txBody>
      </p:sp>
      <p:sp>
        <p:nvSpPr>
          <p:cNvPr id="104" name="TextBox 103">
            <a:extLst>
              <a:ext uri="{FF2B5EF4-FFF2-40B4-BE49-F238E27FC236}">
                <a16:creationId xmlns:a16="http://schemas.microsoft.com/office/drawing/2014/main" id="{04A2B3D4-B590-1C47-8AC7-950860CB9ECE}"/>
              </a:ext>
            </a:extLst>
          </p:cNvPr>
          <p:cNvSpPr txBox="1"/>
          <p:nvPr/>
        </p:nvSpPr>
        <p:spPr>
          <a:xfrm>
            <a:off x="1781625" y="2156693"/>
            <a:ext cx="1639908" cy="276999"/>
          </a:xfrm>
          <a:prstGeom prst="rect">
            <a:avLst/>
          </a:prstGeom>
          <a:noFill/>
        </p:spPr>
        <p:txBody>
          <a:bodyPr wrap="square" rtlCol="0">
            <a:spAutoFit/>
          </a:bodyPr>
          <a:lstStyle/>
          <a:p>
            <a:r>
              <a:rPr lang="en-US" sz="1200" b="1" dirty="0"/>
              <a:t>1-MIN TRIAL</a:t>
            </a:r>
          </a:p>
        </p:txBody>
      </p:sp>
      <p:sp>
        <p:nvSpPr>
          <p:cNvPr id="17" name="TextBox 16">
            <a:extLst>
              <a:ext uri="{FF2B5EF4-FFF2-40B4-BE49-F238E27FC236}">
                <a16:creationId xmlns:a16="http://schemas.microsoft.com/office/drawing/2014/main" id="{E1876A1B-DCD7-3340-8C68-069CF305710C}"/>
              </a:ext>
            </a:extLst>
          </p:cNvPr>
          <p:cNvSpPr txBox="1"/>
          <p:nvPr/>
        </p:nvSpPr>
        <p:spPr>
          <a:xfrm>
            <a:off x="9217021" y="2511948"/>
            <a:ext cx="1639908" cy="369332"/>
          </a:xfrm>
          <a:prstGeom prst="rect">
            <a:avLst/>
          </a:prstGeom>
          <a:noFill/>
        </p:spPr>
        <p:txBody>
          <a:bodyPr wrap="square" rtlCol="0">
            <a:spAutoFit/>
          </a:bodyPr>
          <a:lstStyle/>
          <a:p>
            <a:r>
              <a:rPr lang="en-US" dirty="0"/>
              <a:t>?</a:t>
            </a:r>
          </a:p>
        </p:txBody>
      </p:sp>
      <p:sp>
        <p:nvSpPr>
          <p:cNvPr id="2" name="TextBox 1">
            <a:extLst>
              <a:ext uri="{FF2B5EF4-FFF2-40B4-BE49-F238E27FC236}">
                <a16:creationId xmlns:a16="http://schemas.microsoft.com/office/drawing/2014/main" id="{9D0FCDC2-FDA5-7842-9ACA-4E358C3C448D}"/>
              </a:ext>
            </a:extLst>
          </p:cNvPr>
          <p:cNvSpPr txBox="1"/>
          <p:nvPr/>
        </p:nvSpPr>
        <p:spPr>
          <a:xfrm>
            <a:off x="7189076" y="3639478"/>
            <a:ext cx="3478924" cy="923330"/>
          </a:xfrm>
          <a:prstGeom prst="rect">
            <a:avLst/>
          </a:prstGeom>
          <a:noFill/>
        </p:spPr>
        <p:txBody>
          <a:bodyPr wrap="square" rtlCol="0">
            <a:spAutoFit/>
          </a:bodyPr>
          <a:lstStyle/>
          <a:p>
            <a:r>
              <a:rPr lang="en-US" dirty="0"/>
              <a:t>In this study, we will ask you to stop this trial when your child has looked away from this scene. </a:t>
            </a:r>
          </a:p>
        </p:txBody>
      </p:sp>
      <p:cxnSp>
        <p:nvCxnSpPr>
          <p:cNvPr id="4" name="Straight Arrow Connector 3">
            <a:extLst>
              <a:ext uri="{FF2B5EF4-FFF2-40B4-BE49-F238E27FC236}">
                <a16:creationId xmlns:a16="http://schemas.microsoft.com/office/drawing/2014/main" id="{65EB4354-FDD7-1F48-93F9-5792118A33C9}"/>
              </a:ext>
            </a:extLst>
          </p:cNvPr>
          <p:cNvCxnSpPr>
            <a:cxnSpLocks/>
          </p:cNvCxnSpPr>
          <p:nvPr/>
        </p:nvCxnSpPr>
        <p:spPr>
          <a:xfrm flipV="1">
            <a:off x="8451358" y="2887858"/>
            <a:ext cx="765663" cy="66173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6" name="Graphic 5" descr="Presentation with media with solid fill">
            <a:extLst>
              <a:ext uri="{FF2B5EF4-FFF2-40B4-BE49-F238E27FC236}">
                <a16:creationId xmlns:a16="http://schemas.microsoft.com/office/drawing/2014/main" id="{3812D5A4-198E-8743-AD4B-16F7A8FD5AB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508513" y="1248714"/>
            <a:ext cx="358904" cy="358904"/>
          </a:xfrm>
          <a:prstGeom prst="rect">
            <a:avLst/>
          </a:prstGeom>
        </p:spPr>
      </p:pic>
      <p:pic>
        <p:nvPicPr>
          <p:cNvPr id="24" name="Graphic 23" descr="Presentation with media with solid fill">
            <a:extLst>
              <a:ext uri="{FF2B5EF4-FFF2-40B4-BE49-F238E27FC236}">
                <a16:creationId xmlns:a16="http://schemas.microsoft.com/office/drawing/2014/main" id="{20C1399A-D1B5-C747-BDBF-388CE2C1309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798266" y="1248714"/>
            <a:ext cx="358904" cy="358904"/>
          </a:xfrm>
          <a:prstGeom prst="rect">
            <a:avLst/>
          </a:prstGeom>
        </p:spPr>
      </p:pic>
    </p:spTree>
    <p:extLst>
      <p:ext uri="{BB962C8B-B14F-4D97-AF65-F5344CB8AC3E}">
        <p14:creationId xmlns:p14="http://schemas.microsoft.com/office/powerpoint/2010/main" val="2940366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95" name="Google Shape;295;p39"/>
          <p:cNvSpPr/>
          <p:nvPr/>
        </p:nvSpPr>
        <p:spPr>
          <a:xfrm>
            <a:off x="2928666" y="1836695"/>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299" name="Google Shape;299;p39"/>
          <p:cNvSpPr/>
          <p:nvPr/>
        </p:nvSpPr>
        <p:spPr>
          <a:xfrm>
            <a:off x="5772734" y="1849454"/>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lang="en-US" sz="2000" dirty="0"/>
          </a:p>
        </p:txBody>
      </p:sp>
      <p:sp>
        <p:nvSpPr>
          <p:cNvPr id="308" name="Google Shape;308;p39"/>
          <p:cNvSpPr/>
          <p:nvPr/>
        </p:nvSpPr>
        <p:spPr>
          <a:xfrm>
            <a:off x="1465521" y="1829135"/>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p>
        </p:txBody>
      </p:sp>
      <p:sp>
        <p:nvSpPr>
          <p:cNvPr id="310" name="Google Shape;310;p39"/>
          <p:cNvSpPr/>
          <p:nvPr/>
        </p:nvSpPr>
        <p:spPr>
          <a:xfrm>
            <a:off x="4317195" y="1857819"/>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p>
        </p:txBody>
      </p:sp>
      <p:sp>
        <p:nvSpPr>
          <p:cNvPr id="4" name="TextBox 3">
            <a:extLst>
              <a:ext uri="{FF2B5EF4-FFF2-40B4-BE49-F238E27FC236}">
                <a16:creationId xmlns:a16="http://schemas.microsoft.com/office/drawing/2014/main" id="{5663419C-6BA8-D146-A2CA-35F3E736A687}"/>
              </a:ext>
            </a:extLst>
          </p:cNvPr>
          <p:cNvSpPr txBox="1"/>
          <p:nvPr/>
        </p:nvSpPr>
        <p:spPr>
          <a:xfrm>
            <a:off x="2002646" y="2539159"/>
            <a:ext cx="1043008" cy="369332"/>
          </a:xfrm>
          <a:prstGeom prst="rect">
            <a:avLst/>
          </a:prstGeom>
          <a:noFill/>
        </p:spPr>
        <p:txBody>
          <a:bodyPr wrap="square" rtlCol="0">
            <a:spAutoFit/>
          </a:bodyPr>
          <a:lstStyle/>
          <a:p>
            <a:r>
              <a:rPr lang="en-US" dirty="0"/>
              <a:t>Scene 1</a:t>
            </a:r>
          </a:p>
        </p:txBody>
      </p:sp>
      <p:sp>
        <p:nvSpPr>
          <p:cNvPr id="44" name="TextBox 43">
            <a:extLst>
              <a:ext uri="{FF2B5EF4-FFF2-40B4-BE49-F238E27FC236}">
                <a16:creationId xmlns:a16="http://schemas.microsoft.com/office/drawing/2014/main" id="{4B629D7B-89E3-2F46-B8EA-7E30AA7AD9D2}"/>
              </a:ext>
            </a:extLst>
          </p:cNvPr>
          <p:cNvSpPr txBox="1"/>
          <p:nvPr/>
        </p:nvSpPr>
        <p:spPr>
          <a:xfrm>
            <a:off x="4807189" y="2539159"/>
            <a:ext cx="1043008" cy="369332"/>
          </a:xfrm>
          <a:prstGeom prst="rect">
            <a:avLst/>
          </a:prstGeom>
          <a:noFill/>
        </p:spPr>
        <p:txBody>
          <a:bodyPr wrap="square" rtlCol="0">
            <a:spAutoFit/>
          </a:bodyPr>
          <a:lstStyle/>
          <a:p>
            <a:r>
              <a:rPr lang="en-US" dirty="0"/>
              <a:t>Scene 2</a:t>
            </a:r>
          </a:p>
        </p:txBody>
      </p:sp>
      <p:sp>
        <p:nvSpPr>
          <p:cNvPr id="57" name="TextBox 56">
            <a:extLst>
              <a:ext uri="{FF2B5EF4-FFF2-40B4-BE49-F238E27FC236}">
                <a16:creationId xmlns:a16="http://schemas.microsoft.com/office/drawing/2014/main" id="{36BD50BE-C364-9948-9B7B-54358F6BB3B5}"/>
              </a:ext>
            </a:extLst>
          </p:cNvPr>
          <p:cNvSpPr txBox="1"/>
          <p:nvPr/>
        </p:nvSpPr>
        <p:spPr>
          <a:xfrm>
            <a:off x="2125232" y="1946953"/>
            <a:ext cx="474810" cy="369332"/>
          </a:xfrm>
          <a:prstGeom prst="rect">
            <a:avLst/>
          </a:prstGeom>
          <a:noFill/>
        </p:spPr>
        <p:txBody>
          <a:bodyPr wrap="none" rtlCol="0">
            <a:spAutoFit/>
          </a:bodyPr>
          <a:lstStyle/>
          <a:p>
            <a:r>
              <a:rPr lang="en-US" dirty="0"/>
              <a:t>X 5</a:t>
            </a:r>
          </a:p>
        </p:txBody>
      </p:sp>
      <p:sp>
        <p:nvSpPr>
          <p:cNvPr id="59" name="TextBox 58">
            <a:extLst>
              <a:ext uri="{FF2B5EF4-FFF2-40B4-BE49-F238E27FC236}">
                <a16:creationId xmlns:a16="http://schemas.microsoft.com/office/drawing/2014/main" id="{4F6A151E-4637-104F-B263-DB26A8F231B3}"/>
              </a:ext>
            </a:extLst>
          </p:cNvPr>
          <p:cNvSpPr txBox="1"/>
          <p:nvPr/>
        </p:nvSpPr>
        <p:spPr>
          <a:xfrm>
            <a:off x="4957137" y="1946953"/>
            <a:ext cx="474810" cy="369332"/>
          </a:xfrm>
          <a:prstGeom prst="rect">
            <a:avLst/>
          </a:prstGeom>
          <a:noFill/>
        </p:spPr>
        <p:txBody>
          <a:bodyPr wrap="none" rtlCol="0">
            <a:spAutoFit/>
          </a:bodyPr>
          <a:lstStyle/>
          <a:p>
            <a:r>
              <a:rPr lang="en-US" dirty="0"/>
              <a:t>X 5</a:t>
            </a:r>
          </a:p>
        </p:txBody>
      </p:sp>
      <p:sp>
        <p:nvSpPr>
          <p:cNvPr id="60" name="Google Shape;295;p39">
            <a:extLst>
              <a:ext uri="{FF2B5EF4-FFF2-40B4-BE49-F238E27FC236}">
                <a16:creationId xmlns:a16="http://schemas.microsoft.com/office/drawing/2014/main" id="{02D622A6-7820-AF49-BAC5-CAD8E5B5DC5A}"/>
              </a:ext>
            </a:extLst>
          </p:cNvPr>
          <p:cNvSpPr/>
          <p:nvPr/>
        </p:nvSpPr>
        <p:spPr>
          <a:xfrm>
            <a:off x="11158400" y="1836695"/>
            <a:ext cx="618000" cy="5476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61" name="Google Shape;308;p39">
            <a:extLst>
              <a:ext uri="{FF2B5EF4-FFF2-40B4-BE49-F238E27FC236}">
                <a16:creationId xmlns:a16="http://schemas.microsoft.com/office/drawing/2014/main" id="{530223F8-FEFA-854E-8CF7-11CEDFD0D806}"/>
              </a:ext>
            </a:extLst>
          </p:cNvPr>
          <p:cNvSpPr/>
          <p:nvPr/>
        </p:nvSpPr>
        <p:spPr>
          <a:xfrm>
            <a:off x="9582119" y="1835060"/>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62" name="TextBox 61">
            <a:extLst>
              <a:ext uri="{FF2B5EF4-FFF2-40B4-BE49-F238E27FC236}">
                <a16:creationId xmlns:a16="http://schemas.microsoft.com/office/drawing/2014/main" id="{B916A432-AB7B-C944-8EFF-66A3A98A2250}"/>
              </a:ext>
            </a:extLst>
          </p:cNvPr>
          <p:cNvSpPr txBox="1"/>
          <p:nvPr/>
        </p:nvSpPr>
        <p:spPr>
          <a:xfrm>
            <a:off x="10180844" y="2540864"/>
            <a:ext cx="1043008" cy="369332"/>
          </a:xfrm>
          <a:prstGeom prst="rect">
            <a:avLst/>
          </a:prstGeom>
          <a:noFill/>
        </p:spPr>
        <p:txBody>
          <a:bodyPr wrap="square" rtlCol="0">
            <a:spAutoFit/>
          </a:bodyPr>
          <a:lstStyle/>
          <a:p>
            <a:r>
              <a:rPr lang="en-US" dirty="0"/>
              <a:t>Scene 4</a:t>
            </a:r>
          </a:p>
        </p:txBody>
      </p:sp>
      <p:sp>
        <p:nvSpPr>
          <p:cNvPr id="64" name="TextBox 63">
            <a:extLst>
              <a:ext uri="{FF2B5EF4-FFF2-40B4-BE49-F238E27FC236}">
                <a16:creationId xmlns:a16="http://schemas.microsoft.com/office/drawing/2014/main" id="{E966EE93-169F-434E-BDC1-A5EB06BEABD5}"/>
              </a:ext>
            </a:extLst>
          </p:cNvPr>
          <p:cNvSpPr txBox="1"/>
          <p:nvPr/>
        </p:nvSpPr>
        <p:spPr>
          <a:xfrm>
            <a:off x="10264299" y="1933389"/>
            <a:ext cx="474810" cy="369332"/>
          </a:xfrm>
          <a:prstGeom prst="rect">
            <a:avLst/>
          </a:prstGeom>
          <a:noFill/>
        </p:spPr>
        <p:txBody>
          <a:bodyPr wrap="none" rtlCol="0">
            <a:spAutoFit/>
          </a:bodyPr>
          <a:lstStyle/>
          <a:p>
            <a:r>
              <a:rPr lang="en-US" dirty="0"/>
              <a:t>X 5</a:t>
            </a:r>
          </a:p>
        </p:txBody>
      </p:sp>
      <p:sp>
        <p:nvSpPr>
          <p:cNvPr id="65" name="Google Shape;299;p39">
            <a:extLst>
              <a:ext uri="{FF2B5EF4-FFF2-40B4-BE49-F238E27FC236}">
                <a16:creationId xmlns:a16="http://schemas.microsoft.com/office/drawing/2014/main" id="{B655288F-FCE0-284A-937D-49EA81EAEB70}"/>
              </a:ext>
            </a:extLst>
          </p:cNvPr>
          <p:cNvSpPr/>
          <p:nvPr/>
        </p:nvSpPr>
        <p:spPr>
          <a:xfrm>
            <a:off x="8405196" y="1849454"/>
            <a:ext cx="618000" cy="5476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lang="en-US" sz="2000" dirty="0"/>
          </a:p>
        </p:txBody>
      </p:sp>
      <p:sp>
        <p:nvSpPr>
          <p:cNvPr id="66" name="Google Shape;310;p39">
            <a:extLst>
              <a:ext uri="{FF2B5EF4-FFF2-40B4-BE49-F238E27FC236}">
                <a16:creationId xmlns:a16="http://schemas.microsoft.com/office/drawing/2014/main" id="{33013F75-7A05-034F-B6B7-9F1003B9F800}"/>
              </a:ext>
            </a:extLst>
          </p:cNvPr>
          <p:cNvSpPr/>
          <p:nvPr/>
        </p:nvSpPr>
        <p:spPr>
          <a:xfrm>
            <a:off x="6949657" y="1857819"/>
            <a:ext cx="618000" cy="5476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p>
        </p:txBody>
      </p:sp>
      <p:sp>
        <p:nvSpPr>
          <p:cNvPr id="67" name="TextBox 66">
            <a:extLst>
              <a:ext uri="{FF2B5EF4-FFF2-40B4-BE49-F238E27FC236}">
                <a16:creationId xmlns:a16="http://schemas.microsoft.com/office/drawing/2014/main" id="{905D2708-5AA3-B34F-A68A-A63034FDF9C2}"/>
              </a:ext>
            </a:extLst>
          </p:cNvPr>
          <p:cNvSpPr txBox="1"/>
          <p:nvPr/>
        </p:nvSpPr>
        <p:spPr>
          <a:xfrm>
            <a:off x="7439651" y="2539159"/>
            <a:ext cx="1043008" cy="369332"/>
          </a:xfrm>
          <a:prstGeom prst="rect">
            <a:avLst/>
          </a:prstGeom>
          <a:noFill/>
        </p:spPr>
        <p:txBody>
          <a:bodyPr wrap="square" rtlCol="0">
            <a:spAutoFit/>
          </a:bodyPr>
          <a:lstStyle/>
          <a:p>
            <a:r>
              <a:rPr lang="en-US" dirty="0"/>
              <a:t>Scene 3</a:t>
            </a:r>
          </a:p>
        </p:txBody>
      </p:sp>
      <p:sp>
        <p:nvSpPr>
          <p:cNvPr id="68" name="TextBox 67">
            <a:extLst>
              <a:ext uri="{FF2B5EF4-FFF2-40B4-BE49-F238E27FC236}">
                <a16:creationId xmlns:a16="http://schemas.microsoft.com/office/drawing/2014/main" id="{58D7E704-CB6D-2549-9665-C10F4D539609}"/>
              </a:ext>
            </a:extLst>
          </p:cNvPr>
          <p:cNvSpPr txBox="1"/>
          <p:nvPr/>
        </p:nvSpPr>
        <p:spPr>
          <a:xfrm>
            <a:off x="7589599" y="1946953"/>
            <a:ext cx="474810" cy="369332"/>
          </a:xfrm>
          <a:prstGeom prst="rect">
            <a:avLst/>
          </a:prstGeom>
          <a:noFill/>
        </p:spPr>
        <p:txBody>
          <a:bodyPr wrap="none" rtlCol="0">
            <a:spAutoFit/>
          </a:bodyPr>
          <a:lstStyle/>
          <a:p>
            <a:r>
              <a:rPr lang="en-US" dirty="0"/>
              <a:t>X 5</a:t>
            </a:r>
          </a:p>
        </p:txBody>
      </p:sp>
      <p:sp>
        <p:nvSpPr>
          <p:cNvPr id="77" name="Google Shape;308;p39">
            <a:extLst>
              <a:ext uri="{FF2B5EF4-FFF2-40B4-BE49-F238E27FC236}">
                <a16:creationId xmlns:a16="http://schemas.microsoft.com/office/drawing/2014/main" id="{EBB3B5C8-9DB5-3A4C-8CAB-21D10A60E84D}"/>
              </a:ext>
            </a:extLst>
          </p:cNvPr>
          <p:cNvSpPr/>
          <p:nvPr/>
        </p:nvSpPr>
        <p:spPr>
          <a:xfrm>
            <a:off x="3954481" y="5186811"/>
            <a:ext cx="618000" cy="547600"/>
          </a:xfrm>
          <a:prstGeom prst="rect">
            <a:avLst/>
          </a:prstGeom>
          <a:gradFill flip="none" rotWithShape="1">
            <a:gsLst>
              <a:gs pos="0">
                <a:srgbClr val="EFEFEF">
                  <a:shade val="30000"/>
                  <a:satMod val="115000"/>
                </a:srgbClr>
              </a:gs>
              <a:gs pos="50000">
                <a:srgbClr val="EFEFEF">
                  <a:shade val="67500"/>
                  <a:satMod val="115000"/>
                </a:srgbClr>
              </a:gs>
              <a:gs pos="100000">
                <a:srgbClr val="EFEFEF">
                  <a:shade val="100000"/>
                  <a:satMod val="115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78" name="TextBox 77">
            <a:extLst>
              <a:ext uri="{FF2B5EF4-FFF2-40B4-BE49-F238E27FC236}">
                <a16:creationId xmlns:a16="http://schemas.microsoft.com/office/drawing/2014/main" id="{B2AE4937-D851-1E47-9F5F-2BFDAFB2A923}"/>
              </a:ext>
            </a:extLst>
          </p:cNvPr>
          <p:cNvSpPr txBox="1"/>
          <p:nvPr/>
        </p:nvSpPr>
        <p:spPr>
          <a:xfrm>
            <a:off x="4553206" y="5892615"/>
            <a:ext cx="1043008" cy="369332"/>
          </a:xfrm>
          <a:prstGeom prst="rect">
            <a:avLst/>
          </a:prstGeom>
          <a:noFill/>
        </p:spPr>
        <p:txBody>
          <a:bodyPr wrap="square" rtlCol="0">
            <a:spAutoFit/>
          </a:bodyPr>
          <a:lstStyle/>
          <a:p>
            <a:r>
              <a:rPr lang="en-US" dirty="0"/>
              <a:t>Scene 5</a:t>
            </a:r>
          </a:p>
        </p:txBody>
      </p:sp>
      <p:sp>
        <p:nvSpPr>
          <p:cNvPr id="80" name="TextBox 79">
            <a:extLst>
              <a:ext uri="{FF2B5EF4-FFF2-40B4-BE49-F238E27FC236}">
                <a16:creationId xmlns:a16="http://schemas.microsoft.com/office/drawing/2014/main" id="{94A1F9CE-A283-6E44-846C-142B0EB0020D}"/>
              </a:ext>
            </a:extLst>
          </p:cNvPr>
          <p:cNvSpPr txBox="1"/>
          <p:nvPr/>
        </p:nvSpPr>
        <p:spPr>
          <a:xfrm>
            <a:off x="4649910" y="5275786"/>
            <a:ext cx="474810" cy="369332"/>
          </a:xfrm>
          <a:prstGeom prst="rect">
            <a:avLst/>
          </a:prstGeom>
          <a:noFill/>
        </p:spPr>
        <p:txBody>
          <a:bodyPr wrap="none" rtlCol="0">
            <a:spAutoFit/>
          </a:bodyPr>
          <a:lstStyle/>
          <a:p>
            <a:r>
              <a:rPr lang="en-US" dirty="0"/>
              <a:t>X 5</a:t>
            </a:r>
          </a:p>
        </p:txBody>
      </p:sp>
      <p:sp>
        <p:nvSpPr>
          <p:cNvPr id="81" name="Google Shape;283;p39">
            <a:extLst>
              <a:ext uri="{FF2B5EF4-FFF2-40B4-BE49-F238E27FC236}">
                <a16:creationId xmlns:a16="http://schemas.microsoft.com/office/drawing/2014/main" id="{85105DBB-9E76-8D4E-BF6E-6D5E40714F0A}"/>
              </a:ext>
            </a:extLst>
          </p:cNvPr>
          <p:cNvSpPr/>
          <p:nvPr/>
        </p:nvSpPr>
        <p:spPr>
          <a:xfrm>
            <a:off x="5356591" y="5186811"/>
            <a:ext cx="618000" cy="547600"/>
          </a:xfrm>
          <a:prstGeom prst="rect">
            <a:avLst/>
          </a:prstGeom>
          <a:gradFill flip="none" rotWithShape="1">
            <a:gsLst>
              <a:gs pos="0">
                <a:srgbClr val="B6D7A8">
                  <a:tint val="66000"/>
                  <a:satMod val="160000"/>
                </a:srgbClr>
              </a:gs>
              <a:gs pos="50000">
                <a:srgbClr val="B6D7A8">
                  <a:tint val="44500"/>
                  <a:satMod val="160000"/>
                </a:srgbClr>
              </a:gs>
              <a:gs pos="100000">
                <a:srgbClr val="B6D7A8">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667"/>
          </a:p>
        </p:txBody>
      </p:sp>
      <p:sp>
        <p:nvSpPr>
          <p:cNvPr id="82" name="Google Shape;308;p39">
            <a:extLst>
              <a:ext uri="{FF2B5EF4-FFF2-40B4-BE49-F238E27FC236}">
                <a16:creationId xmlns:a16="http://schemas.microsoft.com/office/drawing/2014/main" id="{9D4FC207-0441-A246-91DE-16729D4AE753}"/>
              </a:ext>
            </a:extLst>
          </p:cNvPr>
          <p:cNvSpPr/>
          <p:nvPr/>
        </p:nvSpPr>
        <p:spPr>
          <a:xfrm>
            <a:off x="7284967" y="5189497"/>
            <a:ext cx="618000" cy="547600"/>
          </a:xfrm>
          <a:prstGeom prst="rect">
            <a:avLst/>
          </a:prstGeom>
          <a:gradFill flip="none" rotWithShape="1">
            <a:gsLst>
              <a:gs pos="0">
                <a:srgbClr val="EFEFEF">
                  <a:shade val="30000"/>
                  <a:satMod val="115000"/>
                </a:srgbClr>
              </a:gs>
              <a:gs pos="50000">
                <a:srgbClr val="EFEFEF">
                  <a:shade val="67500"/>
                  <a:satMod val="115000"/>
                </a:srgbClr>
              </a:gs>
              <a:gs pos="100000">
                <a:srgbClr val="EFEFEF">
                  <a:shade val="100000"/>
                  <a:satMod val="115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US" sz="2000" dirty="0"/>
              <a:t>10s</a:t>
            </a:r>
            <a:endParaRPr sz="2000" dirty="0"/>
          </a:p>
        </p:txBody>
      </p:sp>
      <p:sp>
        <p:nvSpPr>
          <p:cNvPr id="83" name="TextBox 82">
            <a:extLst>
              <a:ext uri="{FF2B5EF4-FFF2-40B4-BE49-F238E27FC236}">
                <a16:creationId xmlns:a16="http://schemas.microsoft.com/office/drawing/2014/main" id="{0B8A4116-52FB-2D4E-BEC3-6599C6E7632F}"/>
              </a:ext>
            </a:extLst>
          </p:cNvPr>
          <p:cNvSpPr txBox="1"/>
          <p:nvPr/>
        </p:nvSpPr>
        <p:spPr>
          <a:xfrm>
            <a:off x="7883692" y="5895301"/>
            <a:ext cx="1043008" cy="369332"/>
          </a:xfrm>
          <a:prstGeom prst="rect">
            <a:avLst/>
          </a:prstGeom>
          <a:noFill/>
        </p:spPr>
        <p:txBody>
          <a:bodyPr wrap="square" rtlCol="0">
            <a:spAutoFit/>
          </a:bodyPr>
          <a:lstStyle/>
          <a:p>
            <a:r>
              <a:rPr lang="en-US" dirty="0"/>
              <a:t>Scene 6</a:t>
            </a:r>
          </a:p>
        </p:txBody>
      </p:sp>
      <p:sp>
        <p:nvSpPr>
          <p:cNvPr id="84" name="TextBox 83">
            <a:extLst>
              <a:ext uri="{FF2B5EF4-FFF2-40B4-BE49-F238E27FC236}">
                <a16:creationId xmlns:a16="http://schemas.microsoft.com/office/drawing/2014/main" id="{064EC149-3ADB-684C-92ED-B1BF737F2B15}"/>
              </a:ext>
            </a:extLst>
          </p:cNvPr>
          <p:cNvSpPr txBox="1"/>
          <p:nvPr/>
        </p:nvSpPr>
        <p:spPr>
          <a:xfrm>
            <a:off x="7980396" y="5278472"/>
            <a:ext cx="474810" cy="369332"/>
          </a:xfrm>
          <a:prstGeom prst="rect">
            <a:avLst/>
          </a:prstGeom>
          <a:noFill/>
        </p:spPr>
        <p:txBody>
          <a:bodyPr wrap="none" rtlCol="0">
            <a:spAutoFit/>
          </a:bodyPr>
          <a:lstStyle/>
          <a:p>
            <a:r>
              <a:rPr lang="en-US" dirty="0"/>
              <a:t>X 5</a:t>
            </a:r>
          </a:p>
        </p:txBody>
      </p:sp>
      <p:sp>
        <p:nvSpPr>
          <p:cNvPr id="86" name="Google Shape;282;p39">
            <a:extLst>
              <a:ext uri="{FF2B5EF4-FFF2-40B4-BE49-F238E27FC236}">
                <a16:creationId xmlns:a16="http://schemas.microsoft.com/office/drawing/2014/main" id="{A6894539-354F-1249-8463-5A7D90B26E9A}"/>
              </a:ext>
            </a:extLst>
          </p:cNvPr>
          <p:cNvSpPr/>
          <p:nvPr/>
        </p:nvSpPr>
        <p:spPr>
          <a:xfrm>
            <a:off x="8687077" y="5192279"/>
            <a:ext cx="618000" cy="547600"/>
          </a:xfrm>
          <a:prstGeom prst="rect">
            <a:avLst/>
          </a:prstGeom>
          <a:gradFill flip="none" rotWithShape="1">
            <a:gsLst>
              <a:gs pos="0">
                <a:srgbClr val="EA9999">
                  <a:tint val="66000"/>
                  <a:satMod val="160000"/>
                </a:srgbClr>
              </a:gs>
              <a:gs pos="50000">
                <a:srgbClr val="EA9999">
                  <a:tint val="44500"/>
                  <a:satMod val="160000"/>
                </a:srgbClr>
              </a:gs>
              <a:gs pos="100000">
                <a:srgbClr val="EA9999">
                  <a:tint val="23500"/>
                  <a:satMod val="160000"/>
                </a:srgbClr>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000" dirty="0"/>
          </a:p>
        </p:txBody>
      </p:sp>
      <mc:AlternateContent xmlns:mc="http://schemas.openxmlformats.org/markup-compatibility/2006" xmlns:p14="http://schemas.microsoft.com/office/powerpoint/2010/main">
        <mc:Choice Requires="p14">
          <p:contentPart p14:bwMode="auto" r:id="rId3">
            <p14:nvContentPartPr>
              <p14:cNvPr id="87" name="Ink 86">
                <a:extLst>
                  <a:ext uri="{FF2B5EF4-FFF2-40B4-BE49-F238E27FC236}">
                    <a16:creationId xmlns:a16="http://schemas.microsoft.com/office/drawing/2014/main" id="{91408490-75EE-5D4E-B0FD-6364B9F10A3E}"/>
                  </a:ext>
                </a:extLst>
              </p14:cNvPr>
              <p14:cNvContentPartPr/>
              <p14:nvPr/>
            </p14:nvContentPartPr>
            <p14:xfrm rot="5400000">
              <a:off x="3113316" y="5492355"/>
              <a:ext cx="898221" cy="118169"/>
            </p14:xfrm>
          </p:contentPart>
        </mc:Choice>
        <mc:Fallback xmlns="">
          <p:pic>
            <p:nvPicPr>
              <p:cNvPr id="87" name="Ink 86">
                <a:extLst>
                  <a:ext uri="{FF2B5EF4-FFF2-40B4-BE49-F238E27FC236}">
                    <a16:creationId xmlns:a16="http://schemas.microsoft.com/office/drawing/2014/main" id="{91408490-75EE-5D4E-B0FD-6364B9F10A3E}"/>
                  </a:ext>
                </a:extLst>
              </p:cNvPr>
              <p:cNvPicPr/>
              <p:nvPr/>
            </p:nvPicPr>
            <p:blipFill>
              <a:blip r:embed="rId4"/>
              <a:stretch>
                <a:fillRect/>
              </a:stretch>
            </p:blipFill>
            <p:spPr>
              <a:xfrm rot="5400000">
                <a:off x="3104316" y="5483348"/>
                <a:ext cx="915861" cy="135822"/>
              </a:xfrm>
              <a:prstGeom prst="rect">
                <a:avLst/>
              </a:prstGeom>
            </p:spPr>
          </p:pic>
        </mc:Fallback>
      </mc:AlternateContent>
      <p:sp>
        <p:nvSpPr>
          <p:cNvPr id="88" name="TextBox 87">
            <a:extLst>
              <a:ext uri="{FF2B5EF4-FFF2-40B4-BE49-F238E27FC236}">
                <a16:creationId xmlns:a16="http://schemas.microsoft.com/office/drawing/2014/main" id="{8C4212EA-3EA5-B049-BE2A-4D44F396CF39}"/>
              </a:ext>
            </a:extLst>
          </p:cNvPr>
          <p:cNvSpPr txBox="1"/>
          <p:nvPr/>
        </p:nvSpPr>
        <p:spPr>
          <a:xfrm>
            <a:off x="2469312" y="5329021"/>
            <a:ext cx="964303" cy="369332"/>
          </a:xfrm>
          <a:prstGeom prst="rect">
            <a:avLst/>
          </a:prstGeom>
          <a:noFill/>
        </p:spPr>
        <p:txBody>
          <a:bodyPr wrap="none" rtlCol="0">
            <a:spAutoFit/>
          </a:bodyPr>
          <a:lstStyle/>
          <a:p>
            <a:r>
              <a:rPr lang="en-US" dirty="0"/>
              <a:t>optional</a:t>
            </a:r>
          </a:p>
        </p:txBody>
      </p:sp>
    </p:spTree>
    <p:extLst>
      <p:ext uri="{BB962C8B-B14F-4D97-AF65-F5344CB8AC3E}">
        <p14:creationId xmlns:p14="http://schemas.microsoft.com/office/powerpoint/2010/main" val="10005889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15" name="Picture 14" descr="A picture containing indoor, green, floor, wall&#10;&#10;Description automatically generated">
            <a:extLst>
              <a:ext uri="{FF2B5EF4-FFF2-40B4-BE49-F238E27FC236}">
                <a16:creationId xmlns:a16="http://schemas.microsoft.com/office/drawing/2014/main" id="{60F42D75-DFFE-1745-98AE-C9A75CFB3E7D}"/>
              </a:ext>
            </a:extLst>
          </p:cNvPr>
          <p:cNvPicPr>
            <a:picLocks noChangeAspect="1"/>
          </p:cNvPicPr>
          <p:nvPr/>
        </p:nvPicPr>
        <p:blipFill>
          <a:blip r:embed="rId3"/>
          <a:stretch>
            <a:fillRect/>
          </a:stretch>
        </p:blipFill>
        <p:spPr>
          <a:xfrm>
            <a:off x="3421533" y="1248714"/>
            <a:ext cx="1486629" cy="1051482"/>
          </a:xfrm>
          <a:prstGeom prst="rect">
            <a:avLst/>
          </a:prstGeom>
          <a:ln w="38100">
            <a:solidFill>
              <a:schemeClr val="tx1"/>
            </a:solidFill>
          </a:ln>
        </p:spPr>
      </p:pic>
      <p:pic>
        <p:nvPicPr>
          <p:cNvPr id="18" name="Picture 17" descr="A picture containing indoor, floor, green&#10;&#10;Description automatically generated">
            <a:extLst>
              <a:ext uri="{FF2B5EF4-FFF2-40B4-BE49-F238E27FC236}">
                <a16:creationId xmlns:a16="http://schemas.microsoft.com/office/drawing/2014/main" id="{5C52BD5C-FBB5-1142-B24A-8C7180E8A54F}"/>
              </a:ext>
            </a:extLst>
          </p:cNvPr>
          <p:cNvPicPr>
            <a:picLocks noChangeAspect="1"/>
          </p:cNvPicPr>
          <p:nvPr/>
        </p:nvPicPr>
        <p:blipFill>
          <a:blip r:embed="rId4"/>
          <a:stretch>
            <a:fillRect/>
          </a:stretch>
        </p:blipFill>
        <p:spPr>
          <a:xfrm>
            <a:off x="8685208" y="1248714"/>
            <a:ext cx="1486630" cy="1046479"/>
          </a:xfrm>
          <a:prstGeom prst="rect">
            <a:avLst/>
          </a:prstGeom>
          <a:ln w="38100">
            <a:solidFill>
              <a:schemeClr val="tx1"/>
            </a:solidFill>
          </a:ln>
        </p:spPr>
      </p:pic>
      <p:pic>
        <p:nvPicPr>
          <p:cNvPr id="20" name="Picture 19" descr="A yellow star on a black background&#10;&#10;Description automatically generated with medium confidence">
            <a:extLst>
              <a:ext uri="{FF2B5EF4-FFF2-40B4-BE49-F238E27FC236}">
                <a16:creationId xmlns:a16="http://schemas.microsoft.com/office/drawing/2014/main" id="{FEEE2B3D-E792-104E-B394-8EDDD5C22C61}"/>
              </a:ext>
            </a:extLst>
          </p:cNvPr>
          <p:cNvPicPr>
            <a:picLocks noChangeAspect="1"/>
          </p:cNvPicPr>
          <p:nvPr/>
        </p:nvPicPr>
        <p:blipFill>
          <a:blip r:embed="rId5"/>
          <a:stretch>
            <a:fillRect/>
          </a:stretch>
        </p:blipFill>
        <p:spPr>
          <a:xfrm>
            <a:off x="6730764" y="1308232"/>
            <a:ext cx="1198380" cy="899082"/>
          </a:xfrm>
          <a:prstGeom prst="rect">
            <a:avLst/>
          </a:prstGeom>
        </p:spPr>
      </p:pic>
      <p:pic>
        <p:nvPicPr>
          <p:cNvPr id="96" name="Picture 95" descr="A yellow star on a black background&#10;&#10;Description automatically generated with medium confidence">
            <a:extLst>
              <a:ext uri="{FF2B5EF4-FFF2-40B4-BE49-F238E27FC236}">
                <a16:creationId xmlns:a16="http://schemas.microsoft.com/office/drawing/2014/main" id="{21ED1E7F-E98C-1441-9449-DB6C7A82533F}"/>
              </a:ext>
            </a:extLst>
          </p:cNvPr>
          <p:cNvPicPr>
            <a:picLocks noChangeAspect="1"/>
          </p:cNvPicPr>
          <p:nvPr/>
        </p:nvPicPr>
        <p:blipFill>
          <a:blip r:embed="rId5"/>
          <a:stretch>
            <a:fillRect/>
          </a:stretch>
        </p:blipFill>
        <p:spPr>
          <a:xfrm>
            <a:off x="1670224" y="1316050"/>
            <a:ext cx="1198381" cy="899083"/>
          </a:xfrm>
          <a:prstGeom prst="rect">
            <a:avLst/>
          </a:prstGeom>
        </p:spPr>
      </p:pic>
      <p:sp>
        <p:nvSpPr>
          <p:cNvPr id="27" name="TextBox 26">
            <a:extLst>
              <a:ext uri="{FF2B5EF4-FFF2-40B4-BE49-F238E27FC236}">
                <a16:creationId xmlns:a16="http://schemas.microsoft.com/office/drawing/2014/main" id="{F4135414-EF16-D949-AF54-5007C46E8590}"/>
              </a:ext>
            </a:extLst>
          </p:cNvPr>
          <p:cNvSpPr txBox="1"/>
          <p:nvPr/>
        </p:nvSpPr>
        <p:spPr>
          <a:xfrm>
            <a:off x="3652347" y="2489356"/>
            <a:ext cx="1639908" cy="369332"/>
          </a:xfrm>
          <a:prstGeom prst="rect">
            <a:avLst/>
          </a:prstGeom>
          <a:noFill/>
        </p:spPr>
        <p:txBody>
          <a:bodyPr wrap="square" rtlCol="0">
            <a:spAutoFit/>
          </a:bodyPr>
          <a:lstStyle/>
          <a:p>
            <a:r>
              <a:rPr lang="en-US" b="1" dirty="0"/>
              <a:t>ca. 1 minute</a:t>
            </a:r>
          </a:p>
        </p:txBody>
      </p:sp>
      <p:grpSp>
        <p:nvGrpSpPr>
          <p:cNvPr id="33" name="Group 32">
            <a:extLst>
              <a:ext uri="{FF2B5EF4-FFF2-40B4-BE49-F238E27FC236}">
                <a16:creationId xmlns:a16="http://schemas.microsoft.com/office/drawing/2014/main" id="{6FC94C36-453F-B24F-A30D-D1302BA377E3}"/>
              </a:ext>
            </a:extLst>
          </p:cNvPr>
          <p:cNvGrpSpPr/>
          <p:nvPr/>
        </p:nvGrpSpPr>
        <p:grpSpPr>
          <a:xfrm>
            <a:off x="9834356" y="739354"/>
            <a:ext cx="669240" cy="597600"/>
            <a:chOff x="9742730" y="930174"/>
            <a:chExt cx="669240" cy="597600"/>
          </a:xfrm>
        </p:grpSpPr>
        <mc:AlternateContent xmlns:mc="http://schemas.openxmlformats.org/markup-compatibility/2006" xmlns:p14="http://schemas.microsoft.com/office/powerpoint/2010/main">
          <mc:Choice Requires="p14">
            <p:contentPart p14:bwMode="auto" r:id="rId6">
              <p14:nvContentPartPr>
                <p14:cNvPr id="28" name="Ink 27">
                  <a:extLst>
                    <a:ext uri="{FF2B5EF4-FFF2-40B4-BE49-F238E27FC236}">
                      <a16:creationId xmlns:a16="http://schemas.microsoft.com/office/drawing/2014/main" id="{692966AD-03BA-504F-BB57-E592CAF417C5}"/>
                    </a:ext>
                  </a:extLst>
                </p14:cNvPr>
                <p14:cNvContentPartPr/>
                <p14:nvPr/>
              </p14:nvContentPartPr>
              <p14:xfrm>
                <a:off x="9803570" y="930174"/>
                <a:ext cx="608400" cy="597600"/>
              </p14:xfrm>
            </p:contentPart>
          </mc:Choice>
          <mc:Fallback xmlns="">
            <p:pic>
              <p:nvPicPr>
                <p:cNvPr id="28" name="Ink 27">
                  <a:extLst>
                    <a:ext uri="{FF2B5EF4-FFF2-40B4-BE49-F238E27FC236}">
                      <a16:creationId xmlns:a16="http://schemas.microsoft.com/office/drawing/2014/main" id="{692966AD-03BA-504F-BB57-E592CAF417C5}"/>
                    </a:ext>
                  </a:extLst>
                </p:cNvPr>
                <p:cNvPicPr/>
                <p:nvPr/>
              </p:nvPicPr>
              <p:blipFill>
                <a:blip r:embed="rId7"/>
                <a:stretch>
                  <a:fillRect/>
                </a:stretch>
              </p:blipFill>
              <p:spPr>
                <a:xfrm>
                  <a:off x="9794930" y="921534"/>
                  <a:ext cx="626040" cy="6152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2" name="Ink 31">
                  <a:extLst>
                    <a:ext uri="{FF2B5EF4-FFF2-40B4-BE49-F238E27FC236}">
                      <a16:creationId xmlns:a16="http://schemas.microsoft.com/office/drawing/2014/main" id="{D069AD00-B171-B045-BF7D-D299F7338E7E}"/>
                    </a:ext>
                  </a:extLst>
                </p14:cNvPr>
                <p14:cNvContentPartPr/>
                <p14:nvPr/>
              </p14:nvContentPartPr>
              <p14:xfrm>
                <a:off x="9742730" y="1089294"/>
                <a:ext cx="144000" cy="109440"/>
              </p14:xfrm>
            </p:contentPart>
          </mc:Choice>
          <mc:Fallback xmlns="">
            <p:pic>
              <p:nvPicPr>
                <p:cNvPr id="32" name="Ink 31">
                  <a:extLst>
                    <a:ext uri="{FF2B5EF4-FFF2-40B4-BE49-F238E27FC236}">
                      <a16:creationId xmlns:a16="http://schemas.microsoft.com/office/drawing/2014/main" id="{D069AD00-B171-B045-BF7D-D299F7338E7E}"/>
                    </a:ext>
                  </a:extLst>
                </p:cNvPr>
                <p:cNvPicPr/>
                <p:nvPr/>
              </p:nvPicPr>
              <p:blipFill>
                <a:blip r:embed="rId9"/>
                <a:stretch>
                  <a:fillRect/>
                </a:stretch>
              </p:blipFill>
              <p:spPr>
                <a:xfrm>
                  <a:off x="9733730" y="1080654"/>
                  <a:ext cx="161640" cy="127080"/>
                </a:xfrm>
                <a:prstGeom prst="rect">
                  <a:avLst/>
                </a:prstGeom>
              </p:spPr>
            </p:pic>
          </mc:Fallback>
        </mc:AlternateContent>
      </p:grpSp>
      <p:sp>
        <p:nvSpPr>
          <p:cNvPr id="98" name="TextBox 97">
            <a:extLst>
              <a:ext uri="{FF2B5EF4-FFF2-40B4-BE49-F238E27FC236}">
                <a16:creationId xmlns:a16="http://schemas.microsoft.com/office/drawing/2014/main" id="{73167088-5D0B-0144-ADE0-F256168432C0}"/>
              </a:ext>
            </a:extLst>
          </p:cNvPr>
          <p:cNvSpPr txBox="1"/>
          <p:nvPr/>
        </p:nvSpPr>
        <p:spPr>
          <a:xfrm>
            <a:off x="10368390" y="529142"/>
            <a:ext cx="1639908" cy="369332"/>
          </a:xfrm>
          <a:prstGeom prst="rect">
            <a:avLst/>
          </a:prstGeom>
          <a:noFill/>
        </p:spPr>
        <p:txBody>
          <a:bodyPr wrap="square" rtlCol="0">
            <a:spAutoFit/>
          </a:bodyPr>
          <a:lstStyle/>
          <a:p>
            <a:r>
              <a:rPr lang="en-US" dirty="0"/>
              <a:t>Repeats</a:t>
            </a:r>
          </a:p>
        </p:txBody>
      </p:sp>
      <p:grpSp>
        <p:nvGrpSpPr>
          <p:cNvPr id="99" name="Group 98">
            <a:extLst>
              <a:ext uri="{FF2B5EF4-FFF2-40B4-BE49-F238E27FC236}">
                <a16:creationId xmlns:a16="http://schemas.microsoft.com/office/drawing/2014/main" id="{6D379B69-0294-7C46-B8FE-BA5E876F7EA9}"/>
              </a:ext>
            </a:extLst>
          </p:cNvPr>
          <p:cNvGrpSpPr/>
          <p:nvPr/>
        </p:nvGrpSpPr>
        <p:grpSpPr>
          <a:xfrm>
            <a:off x="4573542" y="806690"/>
            <a:ext cx="669240" cy="597600"/>
            <a:chOff x="9742730" y="930174"/>
            <a:chExt cx="669240" cy="597600"/>
          </a:xfrm>
        </p:grpSpPr>
        <mc:AlternateContent xmlns:mc="http://schemas.openxmlformats.org/markup-compatibility/2006" xmlns:p14="http://schemas.microsoft.com/office/powerpoint/2010/main">
          <mc:Choice Requires="p14">
            <p:contentPart p14:bwMode="auto" r:id="rId10">
              <p14:nvContentPartPr>
                <p14:cNvPr id="100" name="Ink 99">
                  <a:extLst>
                    <a:ext uri="{FF2B5EF4-FFF2-40B4-BE49-F238E27FC236}">
                      <a16:creationId xmlns:a16="http://schemas.microsoft.com/office/drawing/2014/main" id="{CF477649-701B-C244-92AE-FCA0EA274F6D}"/>
                    </a:ext>
                  </a:extLst>
                </p14:cNvPr>
                <p14:cNvContentPartPr/>
                <p14:nvPr/>
              </p14:nvContentPartPr>
              <p14:xfrm>
                <a:off x="9803570" y="930174"/>
                <a:ext cx="608400" cy="597600"/>
              </p14:xfrm>
            </p:contentPart>
          </mc:Choice>
          <mc:Fallback xmlns="">
            <p:pic>
              <p:nvPicPr>
                <p:cNvPr id="100" name="Ink 99">
                  <a:extLst>
                    <a:ext uri="{FF2B5EF4-FFF2-40B4-BE49-F238E27FC236}">
                      <a16:creationId xmlns:a16="http://schemas.microsoft.com/office/drawing/2014/main" id="{CF477649-701B-C244-92AE-FCA0EA274F6D}"/>
                    </a:ext>
                  </a:extLst>
                </p:cNvPr>
                <p:cNvPicPr/>
                <p:nvPr/>
              </p:nvPicPr>
              <p:blipFill>
                <a:blip r:embed="rId7"/>
                <a:stretch>
                  <a:fillRect/>
                </a:stretch>
              </p:blipFill>
              <p:spPr>
                <a:xfrm>
                  <a:off x="9794930" y="921534"/>
                  <a:ext cx="626040" cy="6152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1" name="Ink 100">
                  <a:extLst>
                    <a:ext uri="{FF2B5EF4-FFF2-40B4-BE49-F238E27FC236}">
                      <a16:creationId xmlns:a16="http://schemas.microsoft.com/office/drawing/2014/main" id="{5FAAFA1E-D470-864B-B5A5-AE00C056F754}"/>
                    </a:ext>
                  </a:extLst>
                </p14:cNvPr>
                <p14:cNvContentPartPr/>
                <p14:nvPr/>
              </p14:nvContentPartPr>
              <p14:xfrm>
                <a:off x="9742730" y="1089294"/>
                <a:ext cx="144000" cy="109440"/>
              </p14:xfrm>
            </p:contentPart>
          </mc:Choice>
          <mc:Fallback xmlns="">
            <p:pic>
              <p:nvPicPr>
                <p:cNvPr id="101" name="Ink 100">
                  <a:extLst>
                    <a:ext uri="{FF2B5EF4-FFF2-40B4-BE49-F238E27FC236}">
                      <a16:creationId xmlns:a16="http://schemas.microsoft.com/office/drawing/2014/main" id="{5FAAFA1E-D470-864B-B5A5-AE00C056F754}"/>
                    </a:ext>
                  </a:extLst>
                </p:cNvPr>
                <p:cNvPicPr/>
                <p:nvPr/>
              </p:nvPicPr>
              <p:blipFill>
                <a:blip r:embed="rId9"/>
                <a:stretch>
                  <a:fillRect/>
                </a:stretch>
              </p:blipFill>
              <p:spPr>
                <a:xfrm>
                  <a:off x="9733730" y="1080654"/>
                  <a:ext cx="161640" cy="127080"/>
                </a:xfrm>
                <a:prstGeom prst="rect">
                  <a:avLst/>
                </a:prstGeom>
              </p:spPr>
            </p:pic>
          </mc:Fallback>
        </mc:AlternateContent>
      </p:grpSp>
      <p:sp>
        <p:nvSpPr>
          <p:cNvPr id="102" name="TextBox 101">
            <a:extLst>
              <a:ext uri="{FF2B5EF4-FFF2-40B4-BE49-F238E27FC236}">
                <a16:creationId xmlns:a16="http://schemas.microsoft.com/office/drawing/2014/main" id="{883A442C-D9AA-594C-AA54-69066D7A2F2E}"/>
              </a:ext>
            </a:extLst>
          </p:cNvPr>
          <p:cNvSpPr txBox="1"/>
          <p:nvPr/>
        </p:nvSpPr>
        <p:spPr>
          <a:xfrm>
            <a:off x="5109127" y="529142"/>
            <a:ext cx="1639908" cy="369332"/>
          </a:xfrm>
          <a:prstGeom prst="rect">
            <a:avLst/>
          </a:prstGeom>
          <a:noFill/>
        </p:spPr>
        <p:txBody>
          <a:bodyPr wrap="square" rtlCol="0">
            <a:spAutoFit/>
          </a:bodyPr>
          <a:lstStyle/>
          <a:p>
            <a:r>
              <a:rPr lang="en-US" dirty="0"/>
              <a:t>Repeats</a:t>
            </a:r>
          </a:p>
        </p:txBody>
      </p:sp>
      <p:sp>
        <p:nvSpPr>
          <p:cNvPr id="103" name="TextBox 102">
            <a:extLst>
              <a:ext uri="{FF2B5EF4-FFF2-40B4-BE49-F238E27FC236}">
                <a16:creationId xmlns:a16="http://schemas.microsoft.com/office/drawing/2014/main" id="{2A1AB485-1814-8042-81D3-23BB52A52DBF}"/>
              </a:ext>
            </a:extLst>
          </p:cNvPr>
          <p:cNvSpPr txBox="1"/>
          <p:nvPr/>
        </p:nvSpPr>
        <p:spPr>
          <a:xfrm>
            <a:off x="6953906" y="2154786"/>
            <a:ext cx="1639908" cy="276999"/>
          </a:xfrm>
          <a:prstGeom prst="rect">
            <a:avLst/>
          </a:prstGeom>
          <a:noFill/>
        </p:spPr>
        <p:txBody>
          <a:bodyPr wrap="square" rtlCol="0">
            <a:spAutoFit/>
          </a:bodyPr>
          <a:lstStyle/>
          <a:p>
            <a:r>
              <a:rPr lang="en-US" sz="1200" b="1" dirty="0"/>
              <a:t>Your turn!</a:t>
            </a:r>
          </a:p>
        </p:txBody>
      </p:sp>
      <p:sp>
        <p:nvSpPr>
          <p:cNvPr id="104" name="TextBox 103">
            <a:extLst>
              <a:ext uri="{FF2B5EF4-FFF2-40B4-BE49-F238E27FC236}">
                <a16:creationId xmlns:a16="http://schemas.microsoft.com/office/drawing/2014/main" id="{04A2B3D4-B590-1C47-8AC7-950860CB9ECE}"/>
              </a:ext>
            </a:extLst>
          </p:cNvPr>
          <p:cNvSpPr txBox="1"/>
          <p:nvPr/>
        </p:nvSpPr>
        <p:spPr>
          <a:xfrm>
            <a:off x="1944695" y="2168966"/>
            <a:ext cx="1639908" cy="276999"/>
          </a:xfrm>
          <a:prstGeom prst="rect">
            <a:avLst/>
          </a:prstGeom>
          <a:noFill/>
        </p:spPr>
        <p:txBody>
          <a:bodyPr wrap="square" rtlCol="0">
            <a:spAutoFit/>
          </a:bodyPr>
          <a:lstStyle/>
          <a:p>
            <a:r>
              <a:rPr lang="en-US" sz="1200" b="1" dirty="0"/>
              <a:t>Trial 1</a:t>
            </a:r>
          </a:p>
        </p:txBody>
      </p:sp>
      <p:sp>
        <p:nvSpPr>
          <p:cNvPr id="17" name="TextBox 16">
            <a:extLst>
              <a:ext uri="{FF2B5EF4-FFF2-40B4-BE49-F238E27FC236}">
                <a16:creationId xmlns:a16="http://schemas.microsoft.com/office/drawing/2014/main" id="{E1876A1B-DCD7-3340-8C68-069CF305710C}"/>
              </a:ext>
            </a:extLst>
          </p:cNvPr>
          <p:cNvSpPr txBox="1"/>
          <p:nvPr/>
        </p:nvSpPr>
        <p:spPr>
          <a:xfrm>
            <a:off x="8984711" y="2507462"/>
            <a:ext cx="3051510" cy="369332"/>
          </a:xfrm>
          <a:prstGeom prst="rect">
            <a:avLst/>
          </a:prstGeom>
          <a:noFill/>
        </p:spPr>
        <p:txBody>
          <a:bodyPr wrap="square" rtlCol="0">
            <a:spAutoFit/>
          </a:bodyPr>
          <a:lstStyle/>
          <a:p>
            <a:r>
              <a:rPr lang="en-US" b="1" dirty="0"/>
              <a:t>You decide! (max. 60 seconds)</a:t>
            </a:r>
          </a:p>
        </p:txBody>
      </p:sp>
      <p:sp>
        <p:nvSpPr>
          <p:cNvPr id="2" name="TextBox 1">
            <a:extLst>
              <a:ext uri="{FF2B5EF4-FFF2-40B4-BE49-F238E27FC236}">
                <a16:creationId xmlns:a16="http://schemas.microsoft.com/office/drawing/2014/main" id="{9D0FCDC2-FDA5-7842-9ACA-4E358C3C448D}"/>
              </a:ext>
            </a:extLst>
          </p:cNvPr>
          <p:cNvSpPr txBox="1"/>
          <p:nvPr/>
        </p:nvSpPr>
        <p:spPr>
          <a:xfrm>
            <a:off x="9153966" y="2888779"/>
            <a:ext cx="2993055" cy="1754326"/>
          </a:xfrm>
          <a:prstGeom prst="rect">
            <a:avLst/>
          </a:prstGeom>
          <a:noFill/>
        </p:spPr>
        <p:txBody>
          <a:bodyPr wrap="square" rtlCol="0">
            <a:spAutoFit/>
          </a:bodyPr>
          <a:lstStyle/>
          <a:p>
            <a:r>
              <a:rPr lang="en-US" dirty="0"/>
              <a:t>Unlike trial 1, trial 2 is controlled by you, the parent. We’ll ask you to help us decide when to stop this trial, based on your child’s behavior. More on this later.</a:t>
            </a:r>
          </a:p>
        </p:txBody>
      </p:sp>
      <p:pic>
        <p:nvPicPr>
          <p:cNvPr id="6" name="Graphic 5" descr="Presentation with media with solid fill">
            <a:extLst>
              <a:ext uri="{FF2B5EF4-FFF2-40B4-BE49-F238E27FC236}">
                <a16:creationId xmlns:a16="http://schemas.microsoft.com/office/drawing/2014/main" id="{3812D5A4-198E-8743-AD4B-16F7A8FD5AB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508513" y="1248714"/>
            <a:ext cx="358904" cy="358904"/>
          </a:xfrm>
          <a:prstGeom prst="rect">
            <a:avLst/>
          </a:prstGeom>
        </p:spPr>
      </p:pic>
      <p:pic>
        <p:nvPicPr>
          <p:cNvPr id="24" name="Graphic 23" descr="Presentation with media with solid fill">
            <a:extLst>
              <a:ext uri="{FF2B5EF4-FFF2-40B4-BE49-F238E27FC236}">
                <a16:creationId xmlns:a16="http://schemas.microsoft.com/office/drawing/2014/main" id="{20C1399A-D1B5-C747-BDBF-388CE2C1309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798266" y="1248714"/>
            <a:ext cx="358904" cy="358904"/>
          </a:xfrm>
          <a:prstGeom prst="rect">
            <a:avLst/>
          </a:prstGeom>
        </p:spPr>
      </p:pic>
      <p:sp>
        <p:nvSpPr>
          <p:cNvPr id="22" name="TextBox 21">
            <a:extLst>
              <a:ext uri="{FF2B5EF4-FFF2-40B4-BE49-F238E27FC236}">
                <a16:creationId xmlns:a16="http://schemas.microsoft.com/office/drawing/2014/main" id="{4BBACAA8-1F66-094A-A0ED-4C16AAAAA052}"/>
              </a:ext>
            </a:extLst>
          </p:cNvPr>
          <p:cNvSpPr txBox="1"/>
          <p:nvPr/>
        </p:nvSpPr>
        <p:spPr>
          <a:xfrm>
            <a:off x="691167" y="2507462"/>
            <a:ext cx="2581110" cy="3139321"/>
          </a:xfrm>
          <a:prstGeom prst="rect">
            <a:avLst/>
          </a:prstGeom>
          <a:noFill/>
        </p:spPr>
        <p:txBody>
          <a:bodyPr wrap="square" rtlCol="0">
            <a:spAutoFit/>
          </a:bodyPr>
          <a:lstStyle/>
          <a:p>
            <a:r>
              <a:rPr lang="en-US" dirty="0"/>
              <a:t>At the beginning of every “block”, your child will see a rotating star with some sound. We call this the </a:t>
            </a:r>
            <a:r>
              <a:rPr lang="en-US" b="1" dirty="0"/>
              <a:t>’attention getter</a:t>
            </a:r>
            <a:r>
              <a:rPr lang="en-US" dirty="0"/>
              <a:t>’, because it typically helps us orient babies towards the screen at the beginning of each trial. This marks the beginning of trial 1.</a:t>
            </a:r>
          </a:p>
        </p:txBody>
      </p:sp>
      <p:sp>
        <p:nvSpPr>
          <p:cNvPr id="25" name="TextBox 24">
            <a:extLst>
              <a:ext uri="{FF2B5EF4-FFF2-40B4-BE49-F238E27FC236}">
                <a16:creationId xmlns:a16="http://schemas.microsoft.com/office/drawing/2014/main" id="{AA06A5E8-6BEA-9842-819C-FF87F9343F9A}"/>
              </a:ext>
            </a:extLst>
          </p:cNvPr>
          <p:cNvSpPr txBox="1"/>
          <p:nvPr/>
        </p:nvSpPr>
        <p:spPr>
          <a:xfrm>
            <a:off x="6201988" y="2900814"/>
            <a:ext cx="2483220" cy="1754326"/>
          </a:xfrm>
          <a:prstGeom prst="rect">
            <a:avLst/>
          </a:prstGeom>
          <a:noFill/>
        </p:spPr>
        <p:txBody>
          <a:bodyPr wrap="square" rtlCol="0">
            <a:spAutoFit/>
          </a:bodyPr>
          <a:lstStyle/>
          <a:p>
            <a:r>
              <a:rPr lang="en-US" dirty="0"/>
              <a:t>Then, in the second trial, your child will see another attention getter. This trial is marked ‘Your turn!’ to mark the onset of Trial 2.</a:t>
            </a:r>
          </a:p>
        </p:txBody>
      </p:sp>
      <p:sp>
        <p:nvSpPr>
          <p:cNvPr id="3" name="Rectangle 2">
            <a:extLst>
              <a:ext uri="{FF2B5EF4-FFF2-40B4-BE49-F238E27FC236}">
                <a16:creationId xmlns:a16="http://schemas.microsoft.com/office/drawing/2014/main" id="{9F38B445-CB8F-D64C-B3A6-C8C44D9E3F1F}"/>
              </a:ext>
            </a:extLst>
          </p:cNvPr>
          <p:cNvSpPr/>
          <p:nvPr/>
        </p:nvSpPr>
        <p:spPr>
          <a:xfrm>
            <a:off x="1467940" y="953194"/>
            <a:ext cx="1741311" cy="369332"/>
          </a:xfrm>
          <a:prstGeom prst="rect">
            <a:avLst/>
          </a:prstGeom>
        </p:spPr>
        <p:txBody>
          <a:bodyPr wrap="none">
            <a:spAutoFit/>
          </a:bodyPr>
          <a:lstStyle/>
          <a:p>
            <a:r>
              <a:rPr lang="en-US" b="1" dirty="0"/>
              <a:t>attention getter</a:t>
            </a:r>
            <a:endParaRPr lang="en-US" dirty="0"/>
          </a:p>
        </p:txBody>
      </p:sp>
      <p:sp>
        <p:nvSpPr>
          <p:cNvPr id="26" name="Rectangle 25">
            <a:extLst>
              <a:ext uri="{FF2B5EF4-FFF2-40B4-BE49-F238E27FC236}">
                <a16:creationId xmlns:a16="http://schemas.microsoft.com/office/drawing/2014/main" id="{508DBC23-8A01-0F4F-BDEC-458D30A964D7}"/>
              </a:ext>
            </a:extLst>
          </p:cNvPr>
          <p:cNvSpPr/>
          <p:nvPr/>
        </p:nvSpPr>
        <p:spPr>
          <a:xfrm>
            <a:off x="3782032" y="279010"/>
            <a:ext cx="896399" cy="369332"/>
          </a:xfrm>
          <a:prstGeom prst="rect">
            <a:avLst/>
          </a:prstGeom>
        </p:spPr>
        <p:txBody>
          <a:bodyPr wrap="none">
            <a:spAutoFit/>
          </a:bodyPr>
          <a:lstStyle/>
          <a:p>
            <a:r>
              <a:rPr lang="en-US" b="1" dirty="0"/>
              <a:t>TRIAL 1</a:t>
            </a:r>
            <a:endParaRPr lang="en-US" dirty="0"/>
          </a:p>
        </p:txBody>
      </p:sp>
      <p:sp>
        <p:nvSpPr>
          <p:cNvPr id="29" name="TextBox 28">
            <a:extLst>
              <a:ext uri="{FF2B5EF4-FFF2-40B4-BE49-F238E27FC236}">
                <a16:creationId xmlns:a16="http://schemas.microsoft.com/office/drawing/2014/main" id="{E2E5B8F9-FBDA-0B4A-A49D-09AA05D31EC5}"/>
              </a:ext>
            </a:extLst>
          </p:cNvPr>
          <p:cNvSpPr txBox="1"/>
          <p:nvPr/>
        </p:nvSpPr>
        <p:spPr>
          <a:xfrm>
            <a:off x="3483860" y="2938291"/>
            <a:ext cx="2249370" cy="1477328"/>
          </a:xfrm>
          <a:prstGeom prst="rect">
            <a:avLst/>
          </a:prstGeom>
          <a:noFill/>
        </p:spPr>
        <p:txBody>
          <a:bodyPr wrap="square" rtlCol="0">
            <a:spAutoFit/>
          </a:bodyPr>
          <a:lstStyle/>
          <a:p>
            <a:r>
              <a:rPr lang="en-US" dirty="0"/>
              <a:t>Then, we’ll show some little creature approach an object. This video will repeat for about a minute.</a:t>
            </a:r>
          </a:p>
        </p:txBody>
      </p:sp>
      <p:pic>
        <p:nvPicPr>
          <p:cNvPr id="7" name="Graphic 6" descr="Clock with solid fill">
            <a:extLst>
              <a:ext uri="{FF2B5EF4-FFF2-40B4-BE49-F238E27FC236}">
                <a16:creationId xmlns:a16="http://schemas.microsoft.com/office/drawing/2014/main" id="{12DAA0C2-7D5F-F147-AF4E-0E3A000FEAD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295551" y="2498569"/>
            <a:ext cx="383955" cy="389630"/>
          </a:xfrm>
          <a:prstGeom prst="rect">
            <a:avLst/>
          </a:prstGeom>
        </p:spPr>
      </p:pic>
      <p:pic>
        <p:nvPicPr>
          <p:cNvPr id="30" name="Graphic 29" descr="Clock with solid fill">
            <a:extLst>
              <a:ext uri="{FF2B5EF4-FFF2-40B4-BE49-F238E27FC236}">
                <a16:creationId xmlns:a16="http://schemas.microsoft.com/office/drawing/2014/main" id="{BCE8BA80-2366-8943-BE28-33E070672D6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8643268" y="2516674"/>
            <a:ext cx="383955" cy="389630"/>
          </a:xfrm>
          <a:prstGeom prst="rect">
            <a:avLst/>
          </a:prstGeom>
        </p:spPr>
      </p:pic>
      <p:sp>
        <p:nvSpPr>
          <p:cNvPr id="31" name="Rectangle 30">
            <a:extLst>
              <a:ext uri="{FF2B5EF4-FFF2-40B4-BE49-F238E27FC236}">
                <a16:creationId xmlns:a16="http://schemas.microsoft.com/office/drawing/2014/main" id="{A0C6D415-5289-0B4C-A229-9FB4FDE25DA9}"/>
              </a:ext>
            </a:extLst>
          </p:cNvPr>
          <p:cNvSpPr/>
          <p:nvPr/>
        </p:nvSpPr>
        <p:spPr>
          <a:xfrm>
            <a:off x="8973755" y="279010"/>
            <a:ext cx="896399" cy="369332"/>
          </a:xfrm>
          <a:prstGeom prst="rect">
            <a:avLst/>
          </a:prstGeom>
        </p:spPr>
        <p:txBody>
          <a:bodyPr wrap="none">
            <a:spAutoFit/>
          </a:bodyPr>
          <a:lstStyle/>
          <a:p>
            <a:r>
              <a:rPr lang="en-US" b="1" dirty="0"/>
              <a:t>TRIAL 2</a:t>
            </a:r>
            <a:endParaRPr lang="en-US" dirty="0"/>
          </a:p>
        </p:txBody>
      </p:sp>
      <p:sp>
        <p:nvSpPr>
          <p:cNvPr id="34" name="Rectangle 33">
            <a:extLst>
              <a:ext uri="{FF2B5EF4-FFF2-40B4-BE49-F238E27FC236}">
                <a16:creationId xmlns:a16="http://schemas.microsoft.com/office/drawing/2014/main" id="{F5EDE141-B959-5449-8835-08C3B143BA52}"/>
              </a:ext>
            </a:extLst>
          </p:cNvPr>
          <p:cNvSpPr/>
          <p:nvPr/>
        </p:nvSpPr>
        <p:spPr>
          <a:xfrm>
            <a:off x="5881782" y="5220862"/>
            <a:ext cx="5845930" cy="1477328"/>
          </a:xfrm>
          <a:prstGeom prst="rect">
            <a:avLst/>
          </a:prstGeom>
        </p:spPr>
        <p:txBody>
          <a:bodyPr wrap="square">
            <a:spAutoFit/>
          </a:bodyPr>
          <a:lstStyle/>
          <a:p>
            <a:r>
              <a:rPr lang="en-US" b="1" dirty="0"/>
              <a:t>We will show different version of Trial 1 and Trial 2 together, for four times. After the fourth time, </a:t>
            </a:r>
          </a:p>
          <a:p>
            <a:r>
              <a:rPr lang="en-US" b="1" dirty="0"/>
              <a:t>we’ll ask whether you want to continue for two completely optional trials, depending on how you and your child feel then. The whole study will take about 6-9 minutes.*</a:t>
            </a:r>
          </a:p>
        </p:txBody>
      </p:sp>
      <p:sp>
        <p:nvSpPr>
          <p:cNvPr id="8" name="TextBox 7">
            <a:extLst>
              <a:ext uri="{FF2B5EF4-FFF2-40B4-BE49-F238E27FC236}">
                <a16:creationId xmlns:a16="http://schemas.microsoft.com/office/drawing/2014/main" id="{FB13D609-2596-A54D-A504-F603908F1144}"/>
              </a:ext>
            </a:extLst>
          </p:cNvPr>
          <p:cNvSpPr txBox="1"/>
          <p:nvPr/>
        </p:nvSpPr>
        <p:spPr>
          <a:xfrm>
            <a:off x="1846906" y="5774860"/>
            <a:ext cx="3395875" cy="923330"/>
          </a:xfrm>
          <a:prstGeom prst="rect">
            <a:avLst/>
          </a:prstGeom>
          <a:noFill/>
        </p:spPr>
        <p:txBody>
          <a:bodyPr wrap="square" rtlCol="0">
            <a:spAutoFit/>
          </a:bodyPr>
          <a:lstStyle/>
          <a:p>
            <a:r>
              <a:rPr lang="en-US" dirty="0"/>
              <a:t>* Though of course you can pause (press p) or stop press esc-key) the study at any point. </a:t>
            </a:r>
          </a:p>
        </p:txBody>
      </p:sp>
      <p:sp>
        <p:nvSpPr>
          <p:cNvPr id="35" name="Rectangle 34">
            <a:extLst>
              <a:ext uri="{FF2B5EF4-FFF2-40B4-BE49-F238E27FC236}">
                <a16:creationId xmlns:a16="http://schemas.microsoft.com/office/drawing/2014/main" id="{9CED446A-FE4F-DB45-A7BA-644A7F8C3FC9}"/>
              </a:ext>
            </a:extLst>
          </p:cNvPr>
          <p:cNvSpPr/>
          <p:nvPr/>
        </p:nvSpPr>
        <p:spPr>
          <a:xfrm>
            <a:off x="6514294" y="953194"/>
            <a:ext cx="1741311" cy="369332"/>
          </a:xfrm>
          <a:prstGeom prst="rect">
            <a:avLst/>
          </a:prstGeom>
        </p:spPr>
        <p:txBody>
          <a:bodyPr wrap="none">
            <a:spAutoFit/>
          </a:bodyPr>
          <a:lstStyle/>
          <a:p>
            <a:r>
              <a:rPr lang="en-US" b="1" dirty="0"/>
              <a:t>attention getter</a:t>
            </a:r>
            <a:endParaRPr lang="en-US" dirty="0"/>
          </a:p>
        </p:txBody>
      </p:sp>
    </p:spTree>
    <p:extLst>
      <p:ext uri="{BB962C8B-B14F-4D97-AF65-F5344CB8AC3E}">
        <p14:creationId xmlns:p14="http://schemas.microsoft.com/office/powerpoint/2010/main" val="1171644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98" grpId="0"/>
      <p:bldP spid="102" grpId="0"/>
      <p:bldP spid="103" grpId="0"/>
      <p:bldP spid="17" grpId="0"/>
      <p:bldP spid="2" grpId="0"/>
      <p:bldP spid="22" grpId="0"/>
      <p:bldP spid="25" grpId="0"/>
      <p:bldP spid="3" grpId="0"/>
      <p:bldP spid="26" grpId="0"/>
      <p:bldP spid="29" grpId="0"/>
      <p:bldP spid="31" grpId="0"/>
      <p:bldP spid="34" grpId="0"/>
      <p:bldP spid="8"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306F5-BD71-524F-9A36-882275D76E13}"/>
              </a:ext>
            </a:extLst>
          </p:cNvPr>
          <p:cNvSpPr>
            <a:spLocks noGrp="1"/>
          </p:cNvSpPr>
          <p:nvPr>
            <p:ph type="title"/>
          </p:nvPr>
        </p:nvSpPr>
        <p:spPr/>
        <p:txBody>
          <a:bodyPr>
            <a:normAutofit fontScale="90000"/>
          </a:bodyPr>
          <a:lstStyle/>
          <a:p>
            <a:r>
              <a:rPr lang="en-US" dirty="0"/>
              <a:t>Plan</a:t>
            </a:r>
          </a:p>
        </p:txBody>
      </p:sp>
      <p:sp>
        <p:nvSpPr>
          <p:cNvPr id="3" name="Text Placeholder 2">
            <a:extLst>
              <a:ext uri="{FF2B5EF4-FFF2-40B4-BE49-F238E27FC236}">
                <a16:creationId xmlns:a16="http://schemas.microsoft.com/office/drawing/2014/main" id="{78F7CB0D-5D5F-634B-8EC1-55841A8B97C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80998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15" name="Picture 14" descr="A picture containing indoor, green, floor, wall&#10;&#10;Description automatically generated">
            <a:extLst>
              <a:ext uri="{FF2B5EF4-FFF2-40B4-BE49-F238E27FC236}">
                <a16:creationId xmlns:a16="http://schemas.microsoft.com/office/drawing/2014/main" id="{60F42D75-DFFE-1745-98AE-C9A75CFB3E7D}"/>
              </a:ext>
            </a:extLst>
          </p:cNvPr>
          <p:cNvPicPr>
            <a:picLocks noChangeAspect="1"/>
          </p:cNvPicPr>
          <p:nvPr/>
        </p:nvPicPr>
        <p:blipFill>
          <a:blip r:embed="rId3"/>
          <a:stretch>
            <a:fillRect/>
          </a:stretch>
        </p:blipFill>
        <p:spPr>
          <a:xfrm>
            <a:off x="3320573" y="2650583"/>
            <a:ext cx="2174783" cy="1538208"/>
          </a:xfrm>
          <a:prstGeom prst="rect">
            <a:avLst/>
          </a:prstGeom>
          <a:ln w="38100">
            <a:solidFill>
              <a:schemeClr val="tx1"/>
            </a:solidFill>
          </a:ln>
        </p:spPr>
      </p:pic>
      <p:pic>
        <p:nvPicPr>
          <p:cNvPr id="18" name="Picture 17" descr="A picture containing indoor, floor, green&#10;&#10;Description automatically generated">
            <a:extLst>
              <a:ext uri="{FF2B5EF4-FFF2-40B4-BE49-F238E27FC236}">
                <a16:creationId xmlns:a16="http://schemas.microsoft.com/office/drawing/2014/main" id="{5C52BD5C-FBB5-1142-B24A-8C7180E8A54F}"/>
              </a:ext>
            </a:extLst>
          </p:cNvPr>
          <p:cNvPicPr>
            <a:picLocks noChangeAspect="1"/>
          </p:cNvPicPr>
          <p:nvPr/>
        </p:nvPicPr>
        <p:blipFill>
          <a:blip r:embed="rId4"/>
          <a:stretch>
            <a:fillRect/>
          </a:stretch>
        </p:blipFill>
        <p:spPr>
          <a:xfrm>
            <a:off x="9383502" y="2672518"/>
            <a:ext cx="2175146" cy="1531144"/>
          </a:xfrm>
          <a:prstGeom prst="rect">
            <a:avLst/>
          </a:prstGeom>
          <a:ln w="38100">
            <a:solidFill>
              <a:schemeClr val="tx1"/>
            </a:solidFill>
          </a:ln>
        </p:spPr>
      </p:pic>
      <p:pic>
        <p:nvPicPr>
          <p:cNvPr id="96" name="Picture 95" descr="A yellow star on a black background&#10;&#10;Description automatically generated with medium confidence">
            <a:extLst>
              <a:ext uri="{FF2B5EF4-FFF2-40B4-BE49-F238E27FC236}">
                <a16:creationId xmlns:a16="http://schemas.microsoft.com/office/drawing/2014/main" id="{21ED1E7F-E98C-1441-9449-DB6C7A82533F}"/>
              </a:ext>
            </a:extLst>
          </p:cNvPr>
          <p:cNvPicPr>
            <a:picLocks noChangeAspect="1"/>
          </p:cNvPicPr>
          <p:nvPr/>
        </p:nvPicPr>
        <p:blipFill>
          <a:blip r:embed="rId5"/>
          <a:stretch>
            <a:fillRect/>
          </a:stretch>
        </p:blipFill>
        <p:spPr>
          <a:xfrm>
            <a:off x="420687" y="2676583"/>
            <a:ext cx="2035433" cy="1527079"/>
          </a:xfrm>
          <a:prstGeom prst="rect">
            <a:avLst/>
          </a:prstGeom>
        </p:spPr>
      </p:pic>
      <p:sp>
        <p:nvSpPr>
          <p:cNvPr id="27" name="TextBox 26">
            <a:extLst>
              <a:ext uri="{FF2B5EF4-FFF2-40B4-BE49-F238E27FC236}">
                <a16:creationId xmlns:a16="http://schemas.microsoft.com/office/drawing/2014/main" id="{F4135414-EF16-D949-AF54-5007C46E8590}"/>
              </a:ext>
            </a:extLst>
          </p:cNvPr>
          <p:cNvSpPr txBox="1"/>
          <p:nvPr/>
        </p:nvSpPr>
        <p:spPr>
          <a:xfrm>
            <a:off x="3834710" y="4379892"/>
            <a:ext cx="2196537" cy="369332"/>
          </a:xfrm>
          <a:prstGeom prst="rect">
            <a:avLst/>
          </a:prstGeom>
          <a:noFill/>
        </p:spPr>
        <p:txBody>
          <a:bodyPr wrap="square" rtlCol="0">
            <a:spAutoFit/>
          </a:bodyPr>
          <a:lstStyle/>
          <a:p>
            <a:r>
              <a:rPr lang="en-US" b="1" dirty="0"/>
              <a:t>ca. 1 minute</a:t>
            </a:r>
          </a:p>
        </p:txBody>
      </p:sp>
      <p:grpSp>
        <p:nvGrpSpPr>
          <p:cNvPr id="33" name="Group 32">
            <a:extLst>
              <a:ext uri="{FF2B5EF4-FFF2-40B4-BE49-F238E27FC236}">
                <a16:creationId xmlns:a16="http://schemas.microsoft.com/office/drawing/2014/main" id="{6FC94C36-453F-B24F-A30D-D1302BA377E3}"/>
              </a:ext>
            </a:extLst>
          </p:cNvPr>
          <p:cNvGrpSpPr/>
          <p:nvPr/>
        </p:nvGrpSpPr>
        <p:grpSpPr>
          <a:xfrm>
            <a:off x="11269509" y="2197181"/>
            <a:ext cx="669240" cy="597600"/>
            <a:chOff x="9742730" y="930174"/>
            <a:chExt cx="669240" cy="597600"/>
          </a:xfrm>
        </p:grpSpPr>
        <mc:AlternateContent xmlns:mc="http://schemas.openxmlformats.org/markup-compatibility/2006" xmlns:p14="http://schemas.microsoft.com/office/powerpoint/2010/main">
          <mc:Choice Requires="p14">
            <p:contentPart p14:bwMode="auto" r:id="rId6">
              <p14:nvContentPartPr>
                <p14:cNvPr id="28" name="Ink 27">
                  <a:extLst>
                    <a:ext uri="{FF2B5EF4-FFF2-40B4-BE49-F238E27FC236}">
                      <a16:creationId xmlns:a16="http://schemas.microsoft.com/office/drawing/2014/main" id="{692966AD-03BA-504F-BB57-E592CAF417C5}"/>
                    </a:ext>
                  </a:extLst>
                </p14:cNvPr>
                <p14:cNvContentPartPr/>
                <p14:nvPr/>
              </p14:nvContentPartPr>
              <p14:xfrm>
                <a:off x="9803570" y="930174"/>
                <a:ext cx="608400" cy="597600"/>
              </p14:xfrm>
            </p:contentPart>
          </mc:Choice>
          <mc:Fallback xmlns="">
            <p:pic>
              <p:nvPicPr>
                <p:cNvPr id="28" name="Ink 27">
                  <a:extLst>
                    <a:ext uri="{FF2B5EF4-FFF2-40B4-BE49-F238E27FC236}">
                      <a16:creationId xmlns:a16="http://schemas.microsoft.com/office/drawing/2014/main" id="{692966AD-03BA-504F-BB57-E592CAF417C5}"/>
                    </a:ext>
                  </a:extLst>
                </p:cNvPr>
                <p:cNvPicPr/>
                <p:nvPr/>
              </p:nvPicPr>
              <p:blipFill>
                <a:blip r:embed="rId7"/>
                <a:stretch>
                  <a:fillRect/>
                </a:stretch>
              </p:blipFill>
              <p:spPr>
                <a:xfrm>
                  <a:off x="9794930" y="921534"/>
                  <a:ext cx="626040" cy="6152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2" name="Ink 31">
                  <a:extLst>
                    <a:ext uri="{FF2B5EF4-FFF2-40B4-BE49-F238E27FC236}">
                      <a16:creationId xmlns:a16="http://schemas.microsoft.com/office/drawing/2014/main" id="{D069AD00-B171-B045-BF7D-D299F7338E7E}"/>
                    </a:ext>
                  </a:extLst>
                </p14:cNvPr>
                <p14:cNvContentPartPr/>
                <p14:nvPr/>
              </p14:nvContentPartPr>
              <p14:xfrm>
                <a:off x="9742730" y="1089294"/>
                <a:ext cx="144000" cy="109440"/>
              </p14:xfrm>
            </p:contentPart>
          </mc:Choice>
          <mc:Fallback xmlns="">
            <p:pic>
              <p:nvPicPr>
                <p:cNvPr id="32" name="Ink 31">
                  <a:extLst>
                    <a:ext uri="{FF2B5EF4-FFF2-40B4-BE49-F238E27FC236}">
                      <a16:creationId xmlns:a16="http://schemas.microsoft.com/office/drawing/2014/main" id="{D069AD00-B171-B045-BF7D-D299F7338E7E}"/>
                    </a:ext>
                  </a:extLst>
                </p:cNvPr>
                <p:cNvPicPr/>
                <p:nvPr/>
              </p:nvPicPr>
              <p:blipFill>
                <a:blip r:embed="rId9"/>
                <a:stretch>
                  <a:fillRect/>
                </a:stretch>
              </p:blipFill>
              <p:spPr>
                <a:xfrm>
                  <a:off x="9733730" y="1080654"/>
                  <a:ext cx="161640" cy="127080"/>
                </a:xfrm>
                <a:prstGeom prst="rect">
                  <a:avLst/>
                </a:prstGeom>
              </p:spPr>
            </p:pic>
          </mc:Fallback>
        </mc:AlternateContent>
      </p:grpSp>
      <p:sp>
        <p:nvSpPr>
          <p:cNvPr id="98" name="TextBox 97">
            <a:extLst>
              <a:ext uri="{FF2B5EF4-FFF2-40B4-BE49-F238E27FC236}">
                <a16:creationId xmlns:a16="http://schemas.microsoft.com/office/drawing/2014/main" id="{73167088-5D0B-0144-ADE0-F256168432C0}"/>
              </a:ext>
            </a:extLst>
          </p:cNvPr>
          <p:cNvSpPr txBox="1"/>
          <p:nvPr/>
        </p:nvSpPr>
        <p:spPr>
          <a:xfrm>
            <a:off x="11249301" y="1774847"/>
            <a:ext cx="1639908" cy="369332"/>
          </a:xfrm>
          <a:prstGeom prst="rect">
            <a:avLst/>
          </a:prstGeom>
          <a:noFill/>
        </p:spPr>
        <p:txBody>
          <a:bodyPr wrap="square" rtlCol="0">
            <a:spAutoFit/>
          </a:bodyPr>
          <a:lstStyle/>
          <a:p>
            <a:r>
              <a:rPr lang="en-US" dirty="0"/>
              <a:t>Repeats</a:t>
            </a:r>
          </a:p>
        </p:txBody>
      </p:sp>
      <p:grpSp>
        <p:nvGrpSpPr>
          <p:cNvPr id="99" name="Group 98">
            <a:extLst>
              <a:ext uri="{FF2B5EF4-FFF2-40B4-BE49-F238E27FC236}">
                <a16:creationId xmlns:a16="http://schemas.microsoft.com/office/drawing/2014/main" id="{6D379B69-0294-7C46-B8FE-BA5E876F7EA9}"/>
              </a:ext>
            </a:extLst>
          </p:cNvPr>
          <p:cNvGrpSpPr/>
          <p:nvPr/>
        </p:nvGrpSpPr>
        <p:grpSpPr>
          <a:xfrm>
            <a:off x="5086392" y="2107656"/>
            <a:ext cx="896398" cy="864101"/>
            <a:chOff x="9742730" y="930174"/>
            <a:chExt cx="669240" cy="597600"/>
          </a:xfrm>
        </p:grpSpPr>
        <mc:AlternateContent xmlns:mc="http://schemas.openxmlformats.org/markup-compatibility/2006" xmlns:p14="http://schemas.microsoft.com/office/powerpoint/2010/main">
          <mc:Choice Requires="p14">
            <p:contentPart p14:bwMode="auto" r:id="rId10">
              <p14:nvContentPartPr>
                <p14:cNvPr id="100" name="Ink 99">
                  <a:extLst>
                    <a:ext uri="{FF2B5EF4-FFF2-40B4-BE49-F238E27FC236}">
                      <a16:creationId xmlns:a16="http://schemas.microsoft.com/office/drawing/2014/main" id="{CF477649-701B-C244-92AE-FCA0EA274F6D}"/>
                    </a:ext>
                  </a:extLst>
                </p14:cNvPr>
                <p14:cNvContentPartPr/>
                <p14:nvPr/>
              </p14:nvContentPartPr>
              <p14:xfrm>
                <a:off x="9803570" y="930174"/>
                <a:ext cx="608400" cy="597600"/>
              </p14:xfrm>
            </p:contentPart>
          </mc:Choice>
          <mc:Fallback xmlns="">
            <p:pic>
              <p:nvPicPr>
                <p:cNvPr id="100" name="Ink 99">
                  <a:extLst>
                    <a:ext uri="{FF2B5EF4-FFF2-40B4-BE49-F238E27FC236}">
                      <a16:creationId xmlns:a16="http://schemas.microsoft.com/office/drawing/2014/main" id="{CF477649-701B-C244-92AE-FCA0EA274F6D}"/>
                    </a:ext>
                  </a:extLst>
                </p:cNvPr>
                <p:cNvPicPr/>
                <p:nvPr/>
              </p:nvPicPr>
              <p:blipFill>
                <a:blip r:embed="rId7"/>
                <a:stretch>
                  <a:fillRect/>
                </a:stretch>
              </p:blipFill>
              <p:spPr>
                <a:xfrm>
                  <a:off x="9796852" y="924200"/>
                  <a:ext cx="621568" cy="609796"/>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1" name="Ink 100">
                  <a:extLst>
                    <a:ext uri="{FF2B5EF4-FFF2-40B4-BE49-F238E27FC236}">
                      <a16:creationId xmlns:a16="http://schemas.microsoft.com/office/drawing/2014/main" id="{5FAAFA1E-D470-864B-B5A5-AE00C056F754}"/>
                    </a:ext>
                  </a:extLst>
                </p14:cNvPr>
                <p14:cNvContentPartPr/>
                <p14:nvPr/>
              </p14:nvContentPartPr>
              <p14:xfrm>
                <a:off x="9742730" y="1089294"/>
                <a:ext cx="144000" cy="109440"/>
              </p14:xfrm>
            </p:contentPart>
          </mc:Choice>
          <mc:Fallback xmlns="">
            <p:pic>
              <p:nvPicPr>
                <p:cNvPr id="101" name="Ink 100">
                  <a:extLst>
                    <a:ext uri="{FF2B5EF4-FFF2-40B4-BE49-F238E27FC236}">
                      <a16:creationId xmlns:a16="http://schemas.microsoft.com/office/drawing/2014/main" id="{5FAAFA1E-D470-864B-B5A5-AE00C056F754}"/>
                    </a:ext>
                  </a:extLst>
                </p:cNvPr>
                <p:cNvPicPr/>
                <p:nvPr/>
              </p:nvPicPr>
              <p:blipFill>
                <a:blip r:embed="rId9"/>
                <a:stretch>
                  <a:fillRect/>
                </a:stretch>
              </p:blipFill>
              <p:spPr>
                <a:xfrm>
                  <a:off x="9736001" y="1083311"/>
                  <a:ext cx="157189" cy="121655"/>
                </a:xfrm>
                <a:prstGeom prst="rect">
                  <a:avLst/>
                </a:prstGeom>
              </p:spPr>
            </p:pic>
          </mc:Fallback>
        </mc:AlternateContent>
      </p:grpSp>
      <p:sp>
        <p:nvSpPr>
          <p:cNvPr id="102" name="TextBox 101">
            <a:extLst>
              <a:ext uri="{FF2B5EF4-FFF2-40B4-BE49-F238E27FC236}">
                <a16:creationId xmlns:a16="http://schemas.microsoft.com/office/drawing/2014/main" id="{883A442C-D9AA-594C-AA54-69066D7A2F2E}"/>
              </a:ext>
            </a:extLst>
          </p:cNvPr>
          <p:cNvSpPr txBox="1"/>
          <p:nvPr/>
        </p:nvSpPr>
        <p:spPr>
          <a:xfrm>
            <a:off x="5677521" y="1891220"/>
            <a:ext cx="1639908" cy="369332"/>
          </a:xfrm>
          <a:prstGeom prst="rect">
            <a:avLst/>
          </a:prstGeom>
          <a:noFill/>
        </p:spPr>
        <p:txBody>
          <a:bodyPr wrap="square" rtlCol="0">
            <a:spAutoFit/>
          </a:bodyPr>
          <a:lstStyle/>
          <a:p>
            <a:r>
              <a:rPr lang="en-US" dirty="0"/>
              <a:t>Repeats</a:t>
            </a:r>
          </a:p>
        </p:txBody>
      </p:sp>
      <p:sp>
        <p:nvSpPr>
          <p:cNvPr id="104" name="TextBox 103">
            <a:extLst>
              <a:ext uri="{FF2B5EF4-FFF2-40B4-BE49-F238E27FC236}">
                <a16:creationId xmlns:a16="http://schemas.microsoft.com/office/drawing/2014/main" id="{04A2B3D4-B590-1C47-8AC7-950860CB9ECE}"/>
              </a:ext>
            </a:extLst>
          </p:cNvPr>
          <p:cNvSpPr txBox="1"/>
          <p:nvPr/>
        </p:nvSpPr>
        <p:spPr>
          <a:xfrm>
            <a:off x="1082993" y="4213859"/>
            <a:ext cx="777705" cy="369332"/>
          </a:xfrm>
          <a:prstGeom prst="rect">
            <a:avLst/>
          </a:prstGeom>
          <a:noFill/>
        </p:spPr>
        <p:txBody>
          <a:bodyPr wrap="square" rtlCol="0">
            <a:spAutoFit/>
          </a:bodyPr>
          <a:lstStyle/>
          <a:p>
            <a:r>
              <a:rPr lang="en-US" b="1" dirty="0"/>
              <a:t>Trial 1</a:t>
            </a:r>
          </a:p>
        </p:txBody>
      </p:sp>
      <p:sp>
        <p:nvSpPr>
          <p:cNvPr id="17" name="TextBox 16">
            <a:extLst>
              <a:ext uri="{FF2B5EF4-FFF2-40B4-BE49-F238E27FC236}">
                <a16:creationId xmlns:a16="http://schemas.microsoft.com/office/drawing/2014/main" id="{E1876A1B-DCD7-3340-8C68-069CF305710C}"/>
              </a:ext>
            </a:extLst>
          </p:cNvPr>
          <p:cNvSpPr txBox="1"/>
          <p:nvPr/>
        </p:nvSpPr>
        <p:spPr>
          <a:xfrm>
            <a:off x="9030363" y="4379892"/>
            <a:ext cx="3051510" cy="369332"/>
          </a:xfrm>
          <a:prstGeom prst="rect">
            <a:avLst/>
          </a:prstGeom>
          <a:noFill/>
        </p:spPr>
        <p:txBody>
          <a:bodyPr wrap="square" rtlCol="0">
            <a:spAutoFit/>
          </a:bodyPr>
          <a:lstStyle/>
          <a:p>
            <a:r>
              <a:rPr lang="en-US" b="1" dirty="0"/>
              <a:t>You decide! (max. 60 seconds)</a:t>
            </a:r>
          </a:p>
        </p:txBody>
      </p:sp>
      <p:pic>
        <p:nvPicPr>
          <p:cNvPr id="6" name="Graphic 5" descr="Presentation with media with solid fill">
            <a:extLst>
              <a:ext uri="{FF2B5EF4-FFF2-40B4-BE49-F238E27FC236}">
                <a16:creationId xmlns:a16="http://schemas.microsoft.com/office/drawing/2014/main" id="{3812D5A4-198E-8743-AD4B-16F7A8FD5AB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911817" y="2651534"/>
            <a:ext cx="518958" cy="518958"/>
          </a:xfrm>
          <a:prstGeom prst="rect">
            <a:avLst/>
          </a:prstGeom>
        </p:spPr>
      </p:pic>
      <p:pic>
        <p:nvPicPr>
          <p:cNvPr id="24" name="Graphic 23" descr="Presentation with media with solid fill">
            <a:extLst>
              <a:ext uri="{FF2B5EF4-FFF2-40B4-BE49-F238E27FC236}">
                <a16:creationId xmlns:a16="http://schemas.microsoft.com/office/drawing/2014/main" id="{20C1399A-D1B5-C747-BDBF-388CE2C1309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1008456" y="2650583"/>
            <a:ext cx="538557" cy="538557"/>
          </a:xfrm>
          <a:prstGeom prst="rect">
            <a:avLst/>
          </a:prstGeom>
        </p:spPr>
      </p:pic>
      <p:sp>
        <p:nvSpPr>
          <p:cNvPr id="3" name="Rectangle 2">
            <a:extLst>
              <a:ext uri="{FF2B5EF4-FFF2-40B4-BE49-F238E27FC236}">
                <a16:creationId xmlns:a16="http://schemas.microsoft.com/office/drawing/2014/main" id="{9F38B445-CB8F-D64C-B3A6-C8C44D9E3F1F}"/>
              </a:ext>
            </a:extLst>
          </p:cNvPr>
          <p:cNvSpPr/>
          <p:nvPr/>
        </p:nvSpPr>
        <p:spPr>
          <a:xfrm>
            <a:off x="678702" y="2355040"/>
            <a:ext cx="2332359" cy="369332"/>
          </a:xfrm>
          <a:prstGeom prst="rect">
            <a:avLst/>
          </a:prstGeom>
        </p:spPr>
        <p:txBody>
          <a:bodyPr wrap="square">
            <a:spAutoFit/>
          </a:bodyPr>
          <a:lstStyle/>
          <a:p>
            <a:r>
              <a:rPr lang="en-US" b="1" dirty="0"/>
              <a:t>attention getter</a:t>
            </a:r>
            <a:endParaRPr lang="en-US" dirty="0"/>
          </a:p>
        </p:txBody>
      </p:sp>
      <p:sp>
        <p:nvSpPr>
          <p:cNvPr id="26" name="Rectangle 25">
            <a:extLst>
              <a:ext uri="{FF2B5EF4-FFF2-40B4-BE49-F238E27FC236}">
                <a16:creationId xmlns:a16="http://schemas.microsoft.com/office/drawing/2014/main" id="{508DBC23-8A01-0F4F-BDEC-458D30A964D7}"/>
              </a:ext>
            </a:extLst>
          </p:cNvPr>
          <p:cNvSpPr/>
          <p:nvPr/>
        </p:nvSpPr>
        <p:spPr>
          <a:xfrm>
            <a:off x="3875001" y="1891220"/>
            <a:ext cx="896399" cy="369332"/>
          </a:xfrm>
          <a:prstGeom prst="rect">
            <a:avLst/>
          </a:prstGeom>
        </p:spPr>
        <p:txBody>
          <a:bodyPr wrap="none">
            <a:spAutoFit/>
          </a:bodyPr>
          <a:lstStyle/>
          <a:p>
            <a:r>
              <a:rPr lang="en-US" b="1" dirty="0"/>
              <a:t>TRIAL 1</a:t>
            </a:r>
            <a:endParaRPr lang="en-US" dirty="0"/>
          </a:p>
        </p:txBody>
      </p:sp>
      <p:pic>
        <p:nvPicPr>
          <p:cNvPr id="7" name="Graphic 6" descr="Clock with solid fill">
            <a:extLst>
              <a:ext uri="{FF2B5EF4-FFF2-40B4-BE49-F238E27FC236}">
                <a16:creationId xmlns:a16="http://schemas.microsoft.com/office/drawing/2014/main" id="{12DAA0C2-7D5F-F147-AF4E-0E3A000FEAD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279530" y="4282865"/>
            <a:ext cx="555180" cy="563386"/>
          </a:xfrm>
          <a:prstGeom prst="rect">
            <a:avLst/>
          </a:prstGeom>
        </p:spPr>
      </p:pic>
      <p:pic>
        <p:nvPicPr>
          <p:cNvPr id="30" name="Graphic 29" descr="Clock with solid fill">
            <a:extLst>
              <a:ext uri="{FF2B5EF4-FFF2-40B4-BE49-F238E27FC236}">
                <a16:creationId xmlns:a16="http://schemas.microsoft.com/office/drawing/2014/main" id="{BCE8BA80-2366-8943-BE28-33E070672D6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8685208" y="4359594"/>
            <a:ext cx="383955" cy="389630"/>
          </a:xfrm>
          <a:prstGeom prst="rect">
            <a:avLst/>
          </a:prstGeom>
        </p:spPr>
      </p:pic>
      <p:sp>
        <p:nvSpPr>
          <p:cNvPr id="31" name="Rectangle 30">
            <a:extLst>
              <a:ext uri="{FF2B5EF4-FFF2-40B4-BE49-F238E27FC236}">
                <a16:creationId xmlns:a16="http://schemas.microsoft.com/office/drawing/2014/main" id="{A0C6D415-5289-0B4C-A229-9FB4FDE25DA9}"/>
              </a:ext>
            </a:extLst>
          </p:cNvPr>
          <p:cNvSpPr/>
          <p:nvPr/>
        </p:nvSpPr>
        <p:spPr>
          <a:xfrm>
            <a:off x="9995710" y="1892969"/>
            <a:ext cx="896399" cy="369332"/>
          </a:xfrm>
          <a:prstGeom prst="rect">
            <a:avLst/>
          </a:prstGeom>
        </p:spPr>
        <p:txBody>
          <a:bodyPr wrap="none">
            <a:spAutoFit/>
          </a:bodyPr>
          <a:lstStyle/>
          <a:p>
            <a:r>
              <a:rPr lang="en-US" b="1" dirty="0"/>
              <a:t>TRIAL 2</a:t>
            </a:r>
            <a:endParaRPr lang="en-US" dirty="0"/>
          </a:p>
        </p:txBody>
      </p:sp>
      <p:pic>
        <p:nvPicPr>
          <p:cNvPr id="36" name="Picture 35" descr="A yellow star on a black background&#10;&#10;Description automatically generated with medium confidence">
            <a:extLst>
              <a:ext uri="{FF2B5EF4-FFF2-40B4-BE49-F238E27FC236}">
                <a16:creationId xmlns:a16="http://schemas.microsoft.com/office/drawing/2014/main" id="{BBED2C9C-AC2E-9A4D-AE6C-87EFC75CA51B}"/>
              </a:ext>
            </a:extLst>
          </p:cNvPr>
          <p:cNvPicPr>
            <a:picLocks noChangeAspect="1"/>
          </p:cNvPicPr>
          <p:nvPr/>
        </p:nvPicPr>
        <p:blipFill>
          <a:blip r:embed="rId5"/>
          <a:stretch>
            <a:fillRect/>
          </a:stretch>
        </p:blipFill>
        <p:spPr>
          <a:xfrm>
            <a:off x="6408847" y="2676583"/>
            <a:ext cx="2035433" cy="1527079"/>
          </a:xfrm>
          <a:prstGeom prst="rect">
            <a:avLst/>
          </a:prstGeom>
        </p:spPr>
      </p:pic>
      <p:sp>
        <p:nvSpPr>
          <p:cNvPr id="37" name="TextBox 36">
            <a:extLst>
              <a:ext uri="{FF2B5EF4-FFF2-40B4-BE49-F238E27FC236}">
                <a16:creationId xmlns:a16="http://schemas.microsoft.com/office/drawing/2014/main" id="{B4AA0BE8-94FB-3B42-B467-A21C250F3F8C}"/>
              </a:ext>
            </a:extLst>
          </p:cNvPr>
          <p:cNvSpPr txBox="1"/>
          <p:nvPr/>
        </p:nvSpPr>
        <p:spPr>
          <a:xfrm>
            <a:off x="6711196" y="4185077"/>
            <a:ext cx="1360187" cy="369332"/>
          </a:xfrm>
          <a:prstGeom prst="rect">
            <a:avLst/>
          </a:prstGeom>
          <a:noFill/>
        </p:spPr>
        <p:txBody>
          <a:bodyPr wrap="square" rtlCol="0">
            <a:spAutoFit/>
          </a:bodyPr>
          <a:lstStyle/>
          <a:p>
            <a:r>
              <a:rPr lang="en-US" b="1" dirty="0"/>
              <a:t>YOUR TURN</a:t>
            </a:r>
          </a:p>
        </p:txBody>
      </p:sp>
      <p:sp>
        <p:nvSpPr>
          <p:cNvPr id="38" name="Rectangle 37">
            <a:extLst>
              <a:ext uri="{FF2B5EF4-FFF2-40B4-BE49-F238E27FC236}">
                <a16:creationId xmlns:a16="http://schemas.microsoft.com/office/drawing/2014/main" id="{34EB8E2F-75DC-794A-8B3F-F00DF24053B0}"/>
              </a:ext>
            </a:extLst>
          </p:cNvPr>
          <p:cNvSpPr/>
          <p:nvPr/>
        </p:nvSpPr>
        <p:spPr>
          <a:xfrm>
            <a:off x="6666862" y="2355040"/>
            <a:ext cx="2332359" cy="369332"/>
          </a:xfrm>
          <a:prstGeom prst="rect">
            <a:avLst/>
          </a:prstGeom>
        </p:spPr>
        <p:txBody>
          <a:bodyPr wrap="square">
            <a:spAutoFit/>
          </a:bodyPr>
          <a:lstStyle/>
          <a:p>
            <a:r>
              <a:rPr lang="en-US" b="1" dirty="0"/>
              <a:t>attention getter</a:t>
            </a:r>
            <a:endParaRPr lang="en-US" dirty="0"/>
          </a:p>
        </p:txBody>
      </p:sp>
      <p:sp>
        <p:nvSpPr>
          <p:cNvPr id="4" name="TextBox 3">
            <a:extLst>
              <a:ext uri="{FF2B5EF4-FFF2-40B4-BE49-F238E27FC236}">
                <a16:creationId xmlns:a16="http://schemas.microsoft.com/office/drawing/2014/main" id="{7A748C89-44C1-0643-A439-5394D652B04E}"/>
              </a:ext>
            </a:extLst>
          </p:cNvPr>
          <p:cNvSpPr txBox="1"/>
          <p:nvPr/>
        </p:nvSpPr>
        <p:spPr>
          <a:xfrm>
            <a:off x="3671381" y="542531"/>
            <a:ext cx="5652187" cy="461665"/>
          </a:xfrm>
          <a:prstGeom prst="rect">
            <a:avLst/>
          </a:prstGeom>
          <a:noFill/>
        </p:spPr>
        <p:txBody>
          <a:bodyPr wrap="square" rtlCol="0">
            <a:spAutoFit/>
          </a:bodyPr>
          <a:lstStyle/>
          <a:p>
            <a:r>
              <a:rPr lang="en-US" sz="2400" b="1" i="1" dirty="0"/>
              <a:t>No parent control during block method </a:t>
            </a:r>
          </a:p>
        </p:txBody>
      </p:sp>
    </p:spTree>
    <p:extLst>
      <p:ext uri="{BB962C8B-B14F-4D97-AF65-F5344CB8AC3E}">
        <p14:creationId xmlns:p14="http://schemas.microsoft.com/office/powerpoint/2010/main" val="3014548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15" name="Picture 14" descr="A picture containing indoor, green, floor, wall&#10;&#10;Description automatically generated">
            <a:extLst>
              <a:ext uri="{FF2B5EF4-FFF2-40B4-BE49-F238E27FC236}">
                <a16:creationId xmlns:a16="http://schemas.microsoft.com/office/drawing/2014/main" id="{60F42D75-DFFE-1745-98AE-C9A75CFB3E7D}"/>
              </a:ext>
            </a:extLst>
          </p:cNvPr>
          <p:cNvPicPr>
            <a:picLocks noChangeAspect="1"/>
          </p:cNvPicPr>
          <p:nvPr/>
        </p:nvPicPr>
        <p:blipFill>
          <a:blip r:embed="rId3"/>
          <a:stretch>
            <a:fillRect/>
          </a:stretch>
        </p:blipFill>
        <p:spPr>
          <a:xfrm>
            <a:off x="3320573" y="2650583"/>
            <a:ext cx="2174783" cy="1538208"/>
          </a:xfrm>
          <a:prstGeom prst="rect">
            <a:avLst/>
          </a:prstGeom>
          <a:ln w="38100">
            <a:solidFill>
              <a:schemeClr val="tx1"/>
            </a:solidFill>
          </a:ln>
        </p:spPr>
      </p:pic>
      <p:pic>
        <p:nvPicPr>
          <p:cNvPr id="18" name="Picture 17" descr="A picture containing indoor, floor, green&#10;&#10;Description automatically generated">
            <a:extLst>
              <a:ext uri="{FF2B5EF4-FFF2-40B4-BE49-F238E27FC236}">
                <a16:creationId xmlns:a16="http://schemas.microsoft.com/office/drawing/2014/main" id="{5C52BD5C-FBB5-1142-B24A-8C7180E8A54F}"/>
              </a:ext>
            </a:extLst>
          </p:cNvPr>
          <p:cNvPicPr>
            <a:picLocks noChangeAspect="1"/>
          </p:cNvPicPr>
          <p:nvPr/>
        </p:nvPicPr>
        <p:blipFill>
          <a:blip r:embed="rId4"/>
          <a:stretch>
            <a:fillRect/>
          </a:stretch>
        </p:blipFill>
        <p:spPr>
          <a:xfrm>
            <a:off x="9383502" y="2672518"/>
            <a:ext cx="2175146" cy="1531144"/>
          </a:xfrm>
          <a:prstGeom prst="rect">
            <a:avLst/>
          </a:prstGeom>
          <a:ln w="38100">
            <a:solidFill>
              <a:schemeClr val="tx1"/>
            </a:solidFill>
          </a:ln>
        </p:spPr>
      </p:pic>
      <p:pic>
        <p:nvPicPr>
          <p:cNvPr id="96" name="Picture 95" descr="A yellow star on a black background&#10;&#10;Description automatically generated with medium confidence">
            <a:extLst>
              <a:ext uri="{FF2B5EF4-FFF2-40B4-BE49-F238E27FC236}">
                <a16:creationId xmlns:a16="http://schemas.microsoft.com/office/drawing/2014/main" id="{21ED1E7F-E98C-1441-9449-DB6C7A82533F}"/>
              </a:ext>
            </a:extLst>
          </p:cNvPr>
          <p:cNvPicPr>
            <a:picLocks noChangeAspect="1"/>
          </p:cNvPicPr>
          <p:nvPr/>
        </p:nvPicPr>
        <p:blipFill>
          <a:blip r:embed="rId5"/>
          <a:stretch>
            <a:fillRect/>
          </a:stretch>
        </p:blipFill>
        <p:spPr>
          <a:xfrm>
            <a:off x="420687" y="2676583"/>
            <a:ext cx="2035433" cy="1527079"/>
          </a:xfrm>
          <a:prstGeom prst="rect">
            <a:avLst/>
          </a:prstGeom>
        </p:spPr>
      </p:pic>
      <p:sp>
        <p:nvSpPr>
          <p:cNvPr id="27" name="TextBox 26">
            <a:extLst>
              <a:ext uri="{FF2B5EF4-FFF2-40B4-BE49-F238E27FC236}">
                <a16:creationId xmlns:a16="http://schemas.microsoft.com/office/drawing/2014/main" id="{F4135414-EF16-D949-AF54-5007C46E8590}"/>
              </a:ext>
            </a:extLst>
          </p:cNvPr>
          <p:cNvSpPr txBox="1"/>
          <p:nvPr/>
        </p:nvSpPr>
        <p:spPr>
          <a:xfrm>
            <a:off x="3786253" y="4379892"/>
            <a:ext cx="2196537" cy="369332"/>
          </a:xfrm>
          <a:prstGeom prst="rect">
            <a:avLst/>
          </a:prstGeom>
          <a:noFill/>
        </p:spPr>
        <p:txBody>
          <a:bodyPr wrap="square" rtlCol="0">
            <a:spAutoFit/>
          </a:bodyPr>
          <a:lstStyle/>
          <a:p>
            <a:r>
              <a:rPr lang="en-US" b="1" dirty="0" err="1"/>
              <a:t>approx</a:t>
            </a:r>
            <a:r>
              <a:rPr lang="en-US" b="1" dirty="0"/>
              <a:t> 1 minute</a:t>
            </a:r>
          </a:p>
        </p:txBody>
      </p:sp>
      <p:grpSp>
        <p:nvGrpSpPr>
          <p:cNvPr id="33" name="Group 32">
            <a:extLst>
              <a:ext uri="{FF2B5EF4-FFF2-40B4-BE49-F238E27FC236}">
                <a16:creationId xmlns:a16="http://schemas.microsoft.com/office/drawing/2014/main" id="{6FC94C36-453F-B24F-A30D-D1302BA377E3}"/>
              </a:ext>
            </a:extLst>
          </p:cNvPr>
          <p:cNvGrpSpPr/>
          <p:nvPr/>
        </p:nvGrpSpPr>
        <p:grpSpPr>
          <a:xfrm>
            <a:off x="11269509" y="2197181"/>
            <a:ext cx="669240" cy="597600"/>
            <a:chOff x="9742730" y="930174"/>
            <a:chExt cx="669240" cy="597600"/>
          </a:xfrm>
        </p:grpSpPr>
        <mc:AlternateContent xmlns:mc="http://schemas.openxmlformats.org/markup-compatibility/2006" xmlns:p14="http://schemas.microsoft.com/office/powerpoint/2010/main">
          <mc:Choice Requires="p14">
            <p:contentPart p14:bwMode="auto" r:id="rId6">
              <p14:nvContentPartPr>
                <p14:cNvPr id="28" name="Ink 27">
                  <a:extLst>
                    <a:ext uri="{FF2B5EF4-FFF2-40B4-BE49-F238E27FC236}">
                      <a16:creationId xmlns:a16="http://schemas.microsoft.com/office/drawing/2014/main" id="{692966AD-03BA-504F-BB57-E592CAF417C5}"/>
                    </a:ext>
                  </a:extLst>
                </p14:cNvPr>
                <p14:cNvContentPartPr/>
                <p14:nvPr/>
              </p14:nvContentPartPr>
              <p14:xfrm>
                <a:off x="9803570" y="930174"/>
                <a:ext cx="608400" cy="597600"/>
              </p14:xfrm>
            </p:contentPart>
          </mc:Choice>
          <mc:Fallback xmlns="">
            <p:pic>
              <p:nvPicPr>
                <p:cNvPr id="28" name="Ink 27">
                  <a:extLst>
                    <a:ext uri="{FF2B5EF4-FFF2-40B4-BE49-F238E27FC236}">
                      <a16:creationId xmlns:a16="http://schemas.microsoft.com/office/drawing/2014/main" id="{692966AD-03BA-504F-BB57-E592CAF417C5}"/>
                    </a:ext>
                  </a:extLst>
                </p:cNvPr>
                <p:cNvPicPr/>
                <p:nvPr/>
              </p:nvPicPr>
              <p:blipFill>
                <a:blip r:embed="rId7"/>
                <a:stretch>
                  <a:fillRect/>
                </a:stretch>
              </p:blipFill>
              <p:spPr>
                <a:xfrm>
                  <a:off x="9794930" y="921534"/>
                  <a:ext cx="626040" cy="6152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2" name="Ink 31">
                  <a:extLst>
                    <a:ext uri="{FF2B5EF4-FFF2-40B4-BE49-F238E27FC236}">
                      <a16:creationId xmlns:a16="http://schemas.microsoft.com/office/drawing/2014/main" id="{D069AD00-B171-B045-BF7D-D299F7338E7E}"/>
                    </a:ext>
                  </a:extLst>
                </p14:cNvPr>
                <p14:cNvContentPartPr/>
                <p14:nvPr/>
              </p14:nvContentPartPr>
              <p14:xfrm>
                <a:off x="9742730" y="1089294"/>
                <a:ext cx="144000" cy="109440"/>
              </p14:xfrm>
            </p:contentPart>
          </mc:Choice>
          <mc:Fallback xmlns="">
            <p:pic>
              <p:nvPicPr>
                <p:cNvPr id="32" name="Ink 31">
                  <a:extLst>
                    <a:ext uri="{FF2B5EF4-FFF2-40B4-BE49-F238E27FC236}">
                      <a16:creationId xmlns:a16="http://schemas.microsoft.com/office/drawing/2014/main" id="{D069AD00-B171-B045-BF7D-D299F7338E7E}"/>
                    </a:ext>
                  </a:extLst>
                </p:cNvPr>
                <p:cNvPicPr/>
                <p:nvPr/>
              </p:nvPicPr>
              <p:blipFill>
                <a:blip r:embed="rId9"/>
                <a:stretch>
                  <a:fillRect/>
                </a:stretch>
              </p:blipFill>
              <p:spPr>
                <a:xfrm>
                  <a:off x="9733730" y="1080654"/>
                  <a:ext cx="161640" cy="127080"/>
                </a:xfrm>
                <a:prstGeom prst="rect">
                  <a:avLst/>
                </a:prstGeom>
              </p:spPr>
            </p:pic>
          </mc:Fallback>
        </mc:AlternateContent>
      </p:grpSp>
      <p:sp>
        <p:nvSpPr>
          <p:cNvPr id="98" name="TextBox 97">
            <a:extLst>
              <a:ext uri="{FF2B5EF4-FFF2-40B4-BE49-F238E27FC236}">
                <a16:creationId xmlns:a16="http://schemas.microsoft.com/office/drawing/2014/main" id="{73167088-5D0B-0144-ADE0-F256168432C0}"/>
              </a:ext>
            </a:extLst>
          </p:cNvPr>
          <p:cNvSpPr txBox="1"/>
          <p:nvPr/>
        </p:nvSpPr>
        <p:spPr>
          <a:xfrm>
            <a:off x="11249301" y="1774847"/>
            <a:ext cx="1639908" cy="369332"/>
          </a:xfrm>
          <a:prstGeom prst="rect">
            <a:avLst/>
          </a:prstGeom>
          <a:noFill/>
        </p:spPr>
        <p:txBody>
          <a:bodyPr wrap="square" rtlCol="0">
            <a:spAutoFit/>
          </a:bodyPr>
          <a:lstStyle/>
          <a:p>
            <a:r>
              <a:rPr lang="en-US" dirty="0"/>
              <a:t>Repeats</a:t>
            </a:r>
          </a:p>
        </p:txBody>
      </p:sp>
      <p:grpSp>
        <p:nvGrpSpPr>
          <p:cNvPr id="99" name="Group 98">
            <a:extLst>
              <a:ext uri="{FF2B5EF4-FFF2-40B4-BE49-F238E27FC236}">
                <a16:creationId xmlns:a16="http://schemas.microsoft.com/office/drawing/2014/main" id="{6D379B69-0294-7C46-B8FE-BA5E876F7EA9}"/>
              </a:ext>
            </a:extLst>
          </p:cNvPr>
          <p:cNvGrpSpPr/>
          <p:nvPr/>
        </p:nvGrpSpPr>
        <p:grpSpPr>
          <a:xfrm>
            <a:off x="5086392" y="2107656"/>
            <a:ext cx="896398" cy="864101"/>
            <a:chOff x="9742730" y="930174"/>
            <a:chExt cx="669240" cy="597600"/>
          </a:xfrm>
        </p:grpSpPr>
        <mc:AlternateContent xmlns:mc="http://schemas.openxmlformats.org/markup-compatibility/2006" xmlns:p14="http://schemas.microsoft.com/office/powerpoint/2010/main">
          <mc:Choice Requires="p14">
            <p:contentPart p14:bwMode="auto" r:id="rId10">
              <p14:nvContentPartPr>
                <p14:cNvPr id="100" name="Ink 99">
                  <a:extLst>
                    <a:ext uri="{FF2B5EF4-FFF2-40B4-BE49-F238E27FC236}">
                      <a16:creationId xmlns:a16="http://schemas.microsoft.com/office/drawing/2014/main" id="{CF477649-701B-C244-92AE-FCA0EA274F6D}"/>
                    </a:ext>
                  </a:extLst>
                </p14:cNvPr>
                <p14:cNvContentPartPr/>
                <p14:nvPr/>
              </p14:nvContentPartPr>
              <p14:xfrm>
                <a:off x="9803570" y="930174"/>
                <a:ext cx="608400" cy="597600"/>
              </p14:xfrm>
            </p:contentPart>
          </mc:Choice>
          <mc:Fallback xmlns="">
            <p:pic>
              <p:nvPicPr>
                <p:cNvPr id="100" name="Ink 99">
                  <a:extLst>
                    <a:ext uri="{FF2B5EF4-FFF2-40B4-BE49-F238E27FC236}">
                      <a16:creationId xmlns:a16="http://schemas.microsoft.com/office/drawing/2014/main" id="{CF477649-701B-C244-92AE-FCA0EA274F6D}"/>
                    </a:ext>
                  </a:extLst>
                </p:cNvPr>
                <p:cNvPicPr/>
                <p:nvPr/>
              </p:nvPicPr>
              <p:blipFill>
                <a:blip r:embed="rId7"/>
                <a:stretch>
                  <a:fillRect/>
                </a:stretch>
              </p:blipFill>
              <p:spPr>
                <a:xfrm>
                  <a:off x="9796852" y="924200"/>
                  <a:ext cx="621568" cy="609796"/>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1" name="Ink 100">
                  <a:extLst>
                    <a:ext uri="{FF2B5EF4-FFF2-40B4-BE49-F238E27FC236}">
                      <a16:creationId xmlns:a16="http://schemas.microsoft.com/office/drawing/2014/main" id="{5FAAFA1E-D470-864B-B5A5-AE00C056F754}"/>
                    </a:ext>
                  </a:extLst>
                </p14:cNvPr>
                <p14:cNvContentPartPr/>
                <p14:nvPr/>
              </p14:nvContentPartPr>
              <p14:xfrm>
                <a:off x="9742730" y="1089294"/>
                <a:ext cx="144000" cy="109440"/>
              </p14:xfrm>
            </p:contentPart>
          </mc:Choice>
          <mc:Fallback xmlns="">
            <p:pic>
              <p:nvPicPr>
                <p:cNvPr id="101" name="Ink 100">
                  <a:extLst>
                    <a:ext uri="{FF2B5EF4-FFF2-40B4-BE49-F238E27FC236}">
                      <a16:creationId xmlns:a16="http://schemas.microsoft.com/office/drawing/2014/main" id="{5FAAFA1E-D470-864B-B5A5-AE00C056F754}"/>
                    </a:ext>
                  </a:extLst>
                </p:cNvPr>
                <p:cNvPicPr/>
                <p:nvPr/>
              </p:nvPicPr>
              <p:blipFill>
                <a:blip r:embed="rId9"/>
                <a:stretch>
                  <a:fillRect/>
                </a:stretch>
              </p:blipFill>
              <p:spPr>
                <a:xfrm>
                  <a:off x="9736001" y="1083311"/>
                  <a:ext cx="157189" cy="121655"/>
                </a:xfrm>
                <a:prstGeom prst="rect">
                  <a:avLst/>
                </a:prstGeom>
              </p:spPr>
            </p:pic>
          </mc:Fallback>
        </mc:AlternateContent>
      </p:grpSp>
      <p:sp>
        <p:nvSpPr>
          <p:cNvPr id="102" name="TextBox 101">
            <a:extLst>
              <a:ext uri="{FF2B5EF4-FFF2-40B4-BE49-F238E27FC236}">
                <a16:creationId xmlns:a16="http://schemas.microsoft.com/office/drawing/2014/main" id="{883A442C-D9AA-594C-AA54-69066D7A2F2E}"/>
              </a:ext>
            </a:extLst>
          </p:cNvPr>
          <p:cNvSpPr txBox="1"/>
          <p:nvPr/>
        </p:nvSpPr>
        <p:spPr>
          <a:xfrm>
            <a:off x="5677521" y="1891220"/>
            <a:ext cx="1639908" cy="369332"/>
          </a:xfrm>
          <a:prstGeom prst="rect">
            <a:avLst/>
          </a:prstGeom>
          <a:noFill/>
        </p:spPr>
        <p:txBody>
          <a:bodyPr wrap="square" rtlCol="0">
            <a:spAutoFit/>
          </a:bodyPr>
          <a:lstStyle/>
          <a:p>
            <a:r>
              <a:rPr lang="en-US" dirty="0"/>
              <a:t>Repeats</a:t>
            </a:r>
          </a:p>
        </p:txBody>
      </p:sp>
      <p:sp>
        <p:nvSpPr>
          <p:cNvPr id="17" name="TextBox 16">
            <a:extLst>
              <a:ext uri="{FF2B5EF4-FFF2-40B4-BE49-F238E27FC236}">
                <a16:creationId xmlns:a16="http://schemas.microsoft.com/office/drawing/2014/main" id="{E1876A1B-DCD7-3340-8C68-069CF305710C}"/>
              </a:ext>
            </a:extLst>
          </p:cNvPr>
          <p:cNvSpPr txBox="1"/>
          <p:nvPr/>
        </p:nvSpPr>
        <p:spPr>
          <a:xfrm>
            <a:off x="9751979" y="4388376"/>
            <a:ext cx="3051510" cy="369332"/>
          </a:xfrm>
          <a:prstGeom prst="rect">
            <a:avLst/>
          </a:prstGeom>
          <a:noFill/>
        </p:spPr>
        <p:txBody>
          <a:bodyPr wrap="square" rtlCol="0">
            <a:spAutoFit/>
          </a:bodyPr>
          <a:lstStyle/>
          <a:p>
            <a:r>
              <a:rPr lang="en-US" b="1" dirty="0"/>
              <a:t>approx. 1 minute</a:t>
            </a:r>
          </a:p>
        </p:txBody>
      </p:sp>
      <p:pic>
        <p:nvPicPr>
          <p:cNvPr id="6" name="Graphic 5" descr="Presentation with media with solid fill">
            <a:extLst>
              <a:ext uri="{FF2B5EF4-FFF2-40B4-BE49-F238E27FC236}">
                <a16:creationId xmlns:a16="http://schemas.microsoft.com/office/drawing/2014/main" id="{3812D5A4-198E-8743-AD4B-16F7A8FD5AB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911817" y="2651534"/>
            <a:ext cx="518958" cy="518958"/>
          </a:xfrm>
          <a:prstGeom prst="rect">
            <a:avLst/>
          </a:prstGeom>
        </p:spPr>
      </p:pic>
      <p:pic>
        <p:nvPicPr>
          <p:cNvPr id="24" name="Graphic 23" descr="Presentation with media with solid fill">
            <a:extLst>
              <a:ext uri="{FF2B5EF4-FFF2-40B4-BE49-F238E27FC236}">
                <a16:creationId xmlns:a16="http://schemas.microsoft.com/office/drawing/2014/main" id="{20C1399A-D1B5-C747-BDBF-388CE2C1309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1008456" y="2650583"/>
            <a:ext cx="538557" cy="538557"/>
          </a:xfrm>
          <a:prstGeom prst="rect">
            <a:avLst/>
          </a:prstGeom>
        </p:spPr>
      </p:pic>
      <p:sp>
        <p:nvSpPr>
          <p:cNvPr id="3" name="Rectangle 2">
            <a:extLst>
              <a:ext uri="{FF2B5EF4-FFF2-40B4-BE49-F238E27FC236}">
                <a16:creationId xmlns:a16="http://schemas.microsoft.com/office/drawing/2014/main" id="{9F38B445-CB8F-D64C-B3A6-C8C44D9E3F1F}"/>
              </a:ext>
            </a:extLst>
          </p:cNvPr>
          <p:cNvSpPr/>
          <p:nvPr/>
        </p:nvSpPr>
        <p:spPr>
          <a:xfrm>
            <a:off x="678702" y="2355040"/>
            <a:ext cx="2332359" cy="369332"/>
          </a:xfrm>
          <a:prstGeom prst="rect">
            <a:avLst/>
          </a:prstGeom>
        </p:spPr>
        <p:txBody>
          <a:bodyPr wrap="square">
            <a:spAutoFit/>
          </a:bodyPr>
          <a:lstStyle/>
          <a:p>
            <a:r>
              <a:rPr lang="en-US" b="1" dirty="0"/>
              <a:t>attention getter</a:t>
            </a:r>
            <a:endParaRPr lang="en-US" dirty="0"/>
          </a:p>
        </p:txBody>
      </p:sp>
      <p:sp>
        <p:nvSpPr>
          <p:cNvPr id="26" name="Rectangle 25">
            <a:extLst>
              <a:ext uri="{FF2B5EF4-FFF2-40B4-BE49-F238E27FC236}">
                <a16:creationId xmlns:a16="http://schemas.microsoft.com/office/drawing/2014/main" id="{508DBC23-8A01-0F4F-BDEC-458D30A964D7}"/>
              </a:ext>
            </a:extLst>
          </p:cNvPr>
          <p:cNvSpPr/>
          <p:nvPr/>
        </p:nvSpPr>
        <p:spPr>
          <a:xfrm>
            <a:off x="3875001" y="1891220"/>
            <a:ext cx="896399" cy="369332"/>
          </a:xfrm>
          <a:prstGeom prst="rect">
            <a:avLst/>
          </a:prstGeom>
        </p:spPr>
        <p:txBody>
          <a:bodyPr wrap="none">
            <a:spAutoFit/>
          </a:bodyPr>
          <a:lstStyle/>
          <a:p>
            <a:r>
              <a:rPr lang="en-US" b="1" dirty="0"/>
              <a:t>TRIAL 1</a:t>
            </a:r>
            <a:endParaRPr lang="en-US" dirty="0"/>
          </a:p>
        </p:txBody>
      </p:sp>
      <p:pic>
        <p:nvPicPr>
          <p:cNvPr id="7" name="Graphic 6" descr="Clock with solid fill">
            <a:extLst>
              <a:ext uri="{FF2B5EF4-FFF2-40B4-BE49-F238E27FC236}">
                <a16:creationId xmlns:a16="http://schemas.microsoft.com/office/drawing/2014/main" id="{12DAA0C2-7D5F-F147-AF4E-0E3A000FEAD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279530" y="4282865"/>
            <a:ext cx="555180" cy="563386"/>
          </a:xfrm>
          <a:prstGeom prst="rect">
            <a:avLst/>
          </a:prstGeom>
        </p:spPr>
      </p:pic>
      <p:pic>
        <p:nvPicPr>
          <p:cNvPr id="30" name="Graphic 29" descr="Clock with solid fill">
            <a:extLst>
              <a:ext uri="{FF2B5EF4-FFF2-40B4-BE49-F238E27FC236}">
                <a16:creationId xmlns:a16="http://schemas.microsoft.com/office/drawing/2014/main" id="{BCE8BA80-2366-8943-BE28-33E070672D6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9417896" y="4388376"/>
            <a:ext cx="383955" cy="389630"/>
          </a:xfrm>
          <a:prstGeom prst="rect">
            <a:avLst/>
          </a:prstGeom>
        </p:spPr>
      </p:pic>
      <p:sp>
        <p:nvSpPr>
          <p:cNvPr id="31" name="Rectangle 30">
            <a:extLst>
              <a:ext uri="{FF2B5EF4-FFF2-40B4-BE49-F238E27FC236}">
                <a16:creationId xmlns:a16="http://schemas.microsoft.com/office/drawing/2014/main" id="{A0C6D415-5289-0B4C-A229-9FB4FDE25DA9}"/>
              </a:ext>
            </a:extLst>
          </p:cNvPr>
          <p:cNvSpPr/>
          <p:nvPr/>
        </p:nvSpPr>
        <p:spPr>
          <a:xfrm>
            <a:off x="9995710" y="1892969"/>
            <a:ext cx="896399" cy="369332"/>
          </a:xfrm>
          <a:prstGeom prst="rect">
            <a:avLst/>
          </a:prstGeom>
        </p:spPr>
        <p:txBody>
          <a:bodyPr wrap="none">
            <a:spAutoFit/>
          </a:bodyPr>
          <a:lstStyle/>
          <a:p>
            <a:r>
              <a:rPr lang="en-US" b="1" dirty="0"/>
              <a:t>TRIAL 2</a:t>
            </a:r>
            <a:endParaRPr lang="en-US" dirty="0"/>
          </a:p>
        </p:txBody>
      </p:sp>
      <p:pic>
        <p:nvPicPr>
          <p:cNvPr id="36" name="Picture 35" descr="A yellow star on a black background&#10;&#10;Description automatically generated with medium confidence">
            <a:extLst>
              <a:ext uri="{FF2B5EF4-FFF2-40B4-BE49-F238E27FC236}">
                <a16:creationId xmlns:a16="http://schemas.microsoft.com/office/drawing/2014/main" id="{BBED2C9C-AC2E-9A4D-AE6C-87EFC75CA51B}"/>
              </a:ext>
            </a:extLst>
          </p:cNvPr>
          <p:cNvPicPr>
            <a:picLocks noChangeAspect="1"/>
          </p:cNvPicPr>
          <p:nvPr/>
        </p:nvPicPr>
        <p:blipFill>
          <a:blip r:embed="rId5"/>
          <a:stretch>
            <a:fillRect/>
          </a:stretch>
        </p:blipFill>
        <p:spPr>
          <a:xfrm>
            <a:off x="6408847" y="2676583"/>
            <a:ext cx="2035433" cy="1527079"/>
          </a:xfrm>
          <a:prstGeom prst="rect">
            <a:avLst/>
          </a:prstGeom>
        </p:spPr>
      </p:pic>
      <p:sp>
        <p:nvSpPr>
          <p:cNvPr id="38" name="Rectangle 37">
            <a:extLst>
              <a:ext uri="{FF2B5EF4-FFF2-40B4-BE49-F238E27FC236}">
                <a16:creationId xmlns:a16="http://schemas.microsoft.com/office/drawing/2014/main" id="{34EB8E2F-75DC-794A-8B3F-F00DF24053B0}"/>
              </a:ext>
            </a:extLst>
          </p:cNvPr>
          <p:cNvSpPr/>
          <p:nvPr/>
        </p:nvSpPr>
        <p:spPr>
          <a:xfrm>
            <a:off x="6666862" y="2355040"/>
            <a:ext cx="2332359" cy="369332"/>
          </a:xfrm>
          <a:prstGeom prst="rect">
            <a:avLst/>
          </a:prstGeom>
        </p:spPr>
        <p:txBody>
          <a:bodyPr wrap="square">
            <a:spAutoFit/>
          </a:bodyPr>
          <a:lstStyle/>
          <a:p>
            <a:r>
              <a:rPr lang="en-US" b="1" dirty="0"/>
              <a:t>attention getter</a:t>
            </a:r>
            <a:endParaRPr lang="en-US" dirty="0"/>
          </a:p>
        </p:txBody>
      </p:sp>
      <p:sp>
        <p:nvSpPr>
          <p:cNvPr id="4" name="TextBox 3">
            <a:extLst>
              <a:ext uri="{FF2B5EF4-FFF2-40B4-BE49-F238E27FC236}">
                <a16:creationId xmlns:a16="http://schemas.microsoft.com/office/drawing/2014/main" id="{7A748C89-44C1-0643-A439-5394D652B04E}"/>
              </a:ext>
            </a:extLst>
          </p:cNvPr>
          <p:cNvSpPr txBox="1"/>
          <p:nvPr/>
        </p:nvSpPr>
        <p:spPr>
          <a:xfrm>
            <a:off x="4771400" y="780048"/>
            <a:ext cx="5652187" cy="461665"/>
          </a:xfrm>
          <a:prstGeom prst="rect">
            <a:avLst/>
          </a:prstGeom>
          <a:noFill/>
        </p:spPr>
        <p:txBody>
          <a:bodyPr wrap="square" rtlCol="0">
            <a:spAutoFit/>
          </a:bodyPr>
          <a:lstStyle/>
          <a:p>
            <a:r>
              <a:rPr lang="en-US" sz="2400" b="1" i="1" dirty="0"/>
              <a:t>Block method</a:t>
            </a:r>
          </a:p>
        </p:txBody>
      </p:sp>
      <mc:AlternateContent xmlns:mc="http://schemas.openxmlformats.org/markup-compatibility/2006" xmlns:p14="http://schemas.microsoft.com/office/powerpoint/2010/main">
        <mc:Choice Requires="p14">
          <p:contentPart p14:bwMode="auto" r:id="rId16">
            <p14:nvContentPartPr>
              <p14:cNvPr id="2" name="Ink 1">
                <a:extLst>
                  <a:ext uri="{FF2B5EF4-FFF2-40B4-BE49-F238E27FC236}">
                    <a16:creationId xmlns:a16="http://schemas.microsoft.com/office/drawing/2014/main" id="{CE0A680B-B6AF-D240-98D6-7F2A536401A2}"/>
                  </a:ext>
                </a:extLst>
              </p14:cNvPr>
              <p14:cNvContentPartPr/>
              <p14:nvPr/>
            </p14:nvContentPartPr>
            <p14:xfrm>
              <a:off x="311710" y="4817226"/>
              <a:ext cx="11342160" cy="965160"/>
            </p14:xfrm>
          </p:contentPart>
        </mc:Choice>
        <mc:Fallback xmlns="">
          <p:pic>
            <p:nvPicPr>
              <p:cNvPr id="2" name="Ink 1">
                <a:extLst>
                  <a:ext uri="{FF2B5EF4-FFF2-40B4-BE49-F238E27FC236}">
                    <a16:creationId xmlns:a16="http://schemas.microsoft.com/office/drawing/2014/main" id="{CE0A680B-B6AF-D240-98D6-7F2A536401A2}"/>
                  </a:ext>
                </a:extLst>
              </p:cNvPr>
              <p:cNvPicPr/>
              <p:nvPr/>
            </p:nvPicPr>
            <p:blipFill>
              <a:blip r:embed="rId17"/>
              <a:stretch>
                <a:fillRect/>
              </a:stretch>
            </p:blipFill>
            <p:spPr>
              <a:xfrm>
                <a:off x="303070" y="4808226"/>
                <a:ext cx="11359800" cy="982800"/>
              </a:xfrm>
              <a:prstGeom prst="rect">
                <a:avLst/>
              </a:prstGeom>
            </p:spPr>
          </p:pic>
        </mc:Fallback>
      </mc:AlternateContent>
      <p:sp>
        <p:nvSpPr>
          <p:cNvPr id="5" name="TextBox 4">
            <a:extLst>
              <a:ext uri="{FF2B5EF4-FFF2-40B4-BE49-F238E27FC236}">
                <a16:creationId xmlns:a16="http://schemas.microsoft.com/office/drawing/2014/main" id="{25837E58-E352-9D44-9D28-ACEEE4C1E472}"/>
              </a:ext>
            </a:extLst>
          </p:cNvPr>
          <p:cNvSpPr txBox="1"/>
          <p:nvPr/>
        </p:nvSpPr>
        <p:spPr>
          <a:xfrm>
            <a:off x="7726984" y="6233454"/>
            <a:ext cx="4109779" cy="369332"/>
          </a:xfrm>
          <a:prstGeom prst="rect">
            <a:avLst/>
          </a:prstGeom>
          <a:noFill/>
        </p:spPr>
        <p:txBody>
          <a:bodyPr wrap="none" rtlCol="0">
            <a:spAutoFit/>
          </a:bodyPr>
          <a:lstStyle/>
          <a:p>
            <a:r>
              <a:rPr lang="en-US" b="1" u="sng" dirty="0"/>
              <a:t>Total: 4 regular blocks + 2 optional blocks</a:t>
            </a:r>
          </a:p>
        </p:txBody>
      </p:sp>
      <p:sp>
        <p:nvSpPr>
          <p:cNvPr id="29" name="TextBox 28">
            <a:extLst>
              <a:ext uri="{FF2B5EF4-FFF2-40B4-BE49-F238E27FC236}">
                <a16:creationId xmlns:a16="http://schemas.microsoft.com/office/drawing/2014/main" id="{5A30D842-1FAA-EC49-AC36-884625A000C3}"/>
              </a:ext>
            </a:extLst>
          </p:cNvPr>
          <p:cNvSpPr txBox="1"/>
          <p:nvPr/>
        </p:nvSpPr>
        <p:spPr>
          <a:xfrm>
            <a:off x="6018452" y="5807992"/>
            <a:ext cx="1162626" cy="523220"/>
          </a:xfrm>
          <a:prstGeom prst="rect">
            <a:avLst/>
          </a:prstGeom>
          <a:noFill/>
        </p:spPr>
        <p:txBody>
          <a:bodyPr wrap="none" rtlCol="0">
            <a:spAutoFit/>
          </a:bodyPr>
          <a:lstStyle/>
          <a:p>
            <a:r>
              <a:rPr lang="en-US" sz="2800" b="1" dirty="0"/>
              <a:t>BLOCK</a:t>
            </a:r>
          </a:p>
        </p:txBody>
      </p:sp>
    </p:spTree>
    <p:extLst>
      <p:ext uri="{BB962C8B-B14F-4D97-AF65-F5344CB8AC3E}">
        <p14:creationId xmlns:p14="http://schemas.microsoft.com/office/powerpoint/2010/main" val="1140658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1643</TotalTime>
  <Words>1887</Words>
  <Application>Microsoft Macintosh PowerPoint</Application>
  <PresentationFormat>Widescreen</PresentationFormat>
  <Paragraphs>339</Paragraphs>
  <Slides>22</Slides>
  <Notes>18</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Plan</vt:lpstr>
      <vt:lpstr>PowerPoint Presentation</vt:lpstr>
      <vt:lpstr>PowerPoint Presentation</vt:lpstr>
      <vt:lpstr>PowerPoint Presentation</vt:lpstr>
      <vt:lpstr>PowerPoint Presentation</vt:lpstr>
      <vt:lpstr>Parent control instructions</vt:lpstr>
      <vt:lpstr>Compare to</vt:lpstr>
      <vt:lpstr>Compare to</vt:lpstr>
      <vt:lpstr>Compare to</vt:lpstr>
      <vt:lpstr>Compare to</vt:lpstr>
      <vt:lpstr>Compare to</vt:lpstr>
      <vt:lpstr>Compare to</vt:lpstr>
      <vt:lpstr>1. Does infant looking generally follow Model 1 or 2?</vt:lpstr>
      <vt:lpstr>PowerPoint Presentation</vt:lpstr>
      <vt:lpstr>Pokebaby thought</vt:lpstr>
      <vt:lpstr>Thoughts about lab github/repository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Gal Raz</dc:creator>
  <cp:lastModifiedBy>Gal Raz</cp:lastModifiedBy>
  <cp:revision>62</cp:revision>
  <dcterms:created xsi:type="dcterms:W3CDTF">2021-07-05T00:58:00Z</dcterms:created>
  <dcterms:modified xsi:type="dcterms:W3CDTF">2021-07-06T05:08:09Z</dcterms:modified>
</cp:coreProperties>
</file>

<file path=docProps/thumbnail.jpeg>
</file>